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4" r:id="rId5"/>
    <p:sldMasterId id="2147483784" r:id="rId6"/>
  </p:sldMasterIdLst>
  <p:notesMasterIdLst>
    <p:notesMasterId r:id="rId58"/>
  </p:notesMasterIdLst>
  <p:handoutMasterIdLst>
    <p:handoutMasterId r:id="rId59"/>
  </p:handoutMasterIdLst>
  <p:sldIdLst>
    <p:sldId id="256" r:id="rId7"/>
    <p:sldId id="261" r:id="rId8"/>
    <p:sldId id="263" r:id="rId9"/>
    <p:sldId id="264" r:id="rId10"/>
    <p:sldId id="490" r:id="rId11"/>
    <p:sldId id="562" r:id="rId12"/>
    <p:sldId id="565" r:id="rId13"/>
    <p:sldId id="563" r:id="rId14"/>
    <p:sldId id="560" r:id="rId15"/>
    <p:sldId id="564" r:id="rId16"/>
    <p:sldId id="493" r:id="rId17"/>
    <p:sldId id="494" r:id="rId18"/>
    <p:sldId id="495" r:id="rId19"/>
    <p:sldId id="496" r:id="rId20"/>
    <p:sldId id="556" r:id="rId21"/>
    <p:sldId id="497" r:id="rId22"/>
    <p:sldId id="498" r:id="rId23"/>
    <p:sldId id="499" r:id="rId24"/>
    <p:sldId id="500" r:id="rId25"/>
    <p:sldId id="501" r:id="rId26"/>
    <p:sldId id="502" r:id="rId27"/>
    <p:sldId id="503" r:id="rId28"/>
    <p:sldId id="504" r:id="rId29"/>
    <p:sldId id="508" r:id="rId30"/>
    <p:sldId id="507" r:id="rId31"/>
    <p:sldId id="509" r:id="rId32"/>
    <p:sldId id="510" r:id="rId33"/>
    <p:sldId id="511"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48" r:id="rId47"/>
    <p:sldId id="559" r:id="rId48"/>
    <p:sldId id="537" r:id="rId49"/>
    <p:sldId id="535" r:id="rId50"/>
    <p:sldId id="558" r:id="rId51"/>
    <p:sldId id="540" r:id="rId52"/>
    <p:sldId id="553" r:id="rId53"/>
    <p:sldId id="541" r:id="rId54"/>
    <p:sldId id="549" r:id="rId55"/>
    <p:sldId id="554" r:id="rId56"/>
    <p:sldId id="557" r:id="rId57"/>
  </p:sldIdLst>
  <p:sldSz cx="12192000" cy="6858000"/>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063"/>
    <a:srgbClr val="0098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A054D-8D73-5C44-A09B-824AD88046FC}" v="1" dt="2020-08-04T07:27:26.5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6" autoAdjust="0"/>
    <p:restoredTop sz="94688"/>
  </p:normalViewPr>
  <p:slideViewPr>
    <p:cSldViewPr snapToGrid="0">
      <p:cViewPr varScale="1">
        <p:scale>
          <a:sx n="207" d="100"/>
          <a:sy n="207" d="100"/>
        </p:scale>
        <p:origin x="1072" y="168"/>
      </p:cViewPr>
      <p:guideLst/>
    </p:cSldViewPr>
  </p:slideViewPr>
  <p:notesTextViewPr>
    <p:cViewPr>
      <p:scale>
        <a:sx n="1" d="1"/>
        <a:sy n="1" d="1"/>
      </p:scale>
      <p:origin x="0" y="0"/>
    </p:cViewPr>
  </p:notesTextViewPr>
  <p:sorterViewPr>
    <p:cViewPr>
      <p:scale>
        <a:sx n="100" d="100"/>
        <a:sy n="100" d="100"/>
      </p:scale>
      <p:origin x="0" y="-272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a Laureau" userId="c0c319eb-83ab-48af-8a2d-e2002105f5f9" providerId="ADAL" clId="{E4FA054D-8D73-5C44-A09B-824AD88046FC}"/>
    <pc:docChg chg="modSld">
      <pc:chgData name="Marina Laureau" userId="c0c319eb-83ab-48af-8a2d-e2002105f5f9" providerId="ADAL" clId="{E4FA054D-8D73-5C44-A09B-824AD88046FC}" dt="2020-08-04T12:13:21.788" v="42" actId="790"/>
      <pc:docMkLst>
        <pc:docMk/>
      </pc:docMkLst>
      <pc:sldChg chg="modSp mod">
        <pc:chgData name="Marina Laureau" userId="c0c319eb-83ab-48af-8a2d-e2002105f5f9" providerId="ADAL" clId="{E4FA054D-8D73-5C44-A09B-824AD88046FC}" dt="2020-08-04T07:22:04.502" v="24" actId="790"/>
        <pc:sldMkLst>
          <pc:docMk/>
          <pc:sldMk cId="3778268225" sldId="261"/>
        </pc:sldMkLst>
        <pc:spChg chg="mod">
          <ac:chgData name="Marina Laureau" userId="c0c319eb-83ab-48af-8a2d-e2002105f5f9" providerId="ADAL" clId="{E4FA054D-8D73-5C44-A09B-824AD88046FC}" dt="2020-08-04T07:22:04.502" v="24" actId="790"/>
          <ac:spMkLst>
            <pc:docMk/>
            <pc:sldMk cId="3778268225" sldId="261"/>
            <ac:spMk id="128" creationId="{00000000-0000-0000-0000-000000000000}"/>
          </ac:spMkLst>
        </pc:spChg>
        <pc:spChg chg="mod">
          <ac:chgData name="Marina Laureau" userId="c0c319eb-83ab-48af-8a2d-e2002105f5f9" providerId="ADAL" clId="{E4FA054D-8D73-5C44-A09B-824AD88046FC}" dt="2020-08-04T07:22:04.502" v="24" actId="790"/>
          <ac:spMkLst>
            <pc:docMk/>
            <pc:sldMk cId="3778268225" sldId="261"/>
            <ac:spMk id="129" creationId="{00000000-0000-0000-0000-000000000000}"/>
          </ac:spMkLst>
        </pc:spChg>
      </pc:sldChg>
      <pc:sldChg chg="modSp mod">
        <pc:chgData name="Marina Laureau" userId="c0c319eb-83ab-48af-8a2d-e2002105f5f9" providerId="ADAL" clId="{E4FA054D-8D73-5C44-A09B-824AD88046FC}" dt="2020-08-04T07:22:18.314" v="25" actId="790"/>
        <pc:sldMkLst>
          <pc:docMk/>
          <pc:sldMk cId="3942271834" sldId="264"/>
        </pc:sldMkLst>
        <pc:spChg chg="mod">
          <ac:chgData name="Marina Laureau" userId="c0c319eb-83ab-48af-8a2d-e2002105f5f9" providerId="ADAL" clId="{E4FA054D-8D73-5C44-A09B-824AD88046FC}" dt="2020-08-04T07:22:18.314" v="25" actId="790"/>
          <ac:spMkLst>
            <pc:docMk/>
            <pc:sldMk cId="3942271834" sldId="264"/>
            <ac:spMk id="175" creationId="{00000000-0000-0000-0000-000000000000}"/>
          </ac:spMkLst>
        </pc:spChg>
        <pc:spChg chg="mod">
          <ac:chgData name="Marina Laureau" userId="c0c319eb-83ab-48af-8a2d-e2002105f5f9" providerId="ADAL" clId="{E4FA054D-8D73-5C44-A09B-824AD88046FC}" dt="2020-08-04T07:22:18.314" v="25" actId="790"/>
          <ac:spMkLst>
            <pc:docMk/>
            <pc:sldMk cId="3942271834" sldId="264"/>
            <ac:spMk id="176" creationId="{00000000-0000-0000-0000-000000000000}"/>
          </ac:spMkLst>
        </pc:spChg>
        <pc:spChg chg="mod">
          <ac:chgData name="Marina Laureau" userId="c0c319eb-83ab-48af-8a2d-e2002105f5f9" providerId="ADAL" clId="{E4FA054D-8D73-5C44-A09B-824AD88046FC}" dt="2020-08-04T07:22:18.314" v="25" actId="790"/>
          <ac:spMkLst>
            <pc:docMk/>
            <pc:sldMk cId="3942271834" sldId="264"/>
            <ac:spMk id="177" creationId="{00000000-0000-0000-0000-000000000000}"/>
          </ac:spMkLst>
        </pc:spChg>
        <pc:spChg chg="mod">
          <ac:chgData name="Marina Laureau" userId="c0c319eb-83ab-48af-8a2d-e2002105f5f9" providerId="ADAL" clId="{E4FA054D-8D73-5C44-A09B-824AD88046FC}" dt="2020-08-04T07:22:18.314" v="25" actId="790"/>
          <ac:spMkLst>
            <pc:docMk/>
            <pc:sldMk cId="3942271834" sldId="264"/>
            <ac:spMk id="178" creationId="{00000000-0000-0000-0000-000000000000}"/>
          </ac:spMkLst>
        </pc:spChg>
      </pc:sldChg>
      <pc:sldChg chg="modSp mod">
        <pc:chgData name="Marina Laureau" userId="c0c319eb-83ab-48af-8a2d-e2002105f5f9" providerId="ADAL" clId="{E4FA054D-8D73-5C44-A09B-824AD88046FC}" dt="2020-08-04T07:22:30.348" v="26" actId="790"/>
        <pc:sldMkLst>
          <pc:docMk/>
          <pc:sldMk cId="3502694666" sldId="490"/>
        </pc:sldMkLst>
        <pc:spChg chg="mod">
          <ac:chgData name="Marina Laureau" userId="c0c319eb-83ab-48af-8a2d-e2002105f5f9" providerId="ADAL" clId="{E4FA054D-8D73-5C44-A09B-824AD88046FC}" dt="2020-08-04T07:22:30.348" v="26" actId="790"/>
          <ac:spMkLst>
            <pc:docMk/>
            <pc:sldMk cId="3502694666" sldId="490"/>
            <ac:spMk id="7" creationId="{09CC73A9-B412-654D-8C05-70EE45B1BC3D}"/>
          </ac:spMkLst>
        </pc:spChg>
        <pc:spChg chg="mod">
          <ac:chgData name="Marina Laureau" userId="c0c319eb-83ab-48af-8a2d-e2002105f5f9" providerId="ADAL" clId="{E4FA054D-8D73-5C44-A09B-824AD88046FC}" dt="2020-08-04T07:22:30.348" v="26" actId="790"/>
          <ac:spMkLst>
            <pc:docMk/>
            <pc:sldMk cId="3502694666" sldId="490"/>
            <ac:spMk id="8" creationId="{DCAFB8D7-475F-6E46-82B3-1F0F169BACF1}"/>
          </ac:spMkLst>
        </pc:spChg>
        <pc:spChg chg="mod">
          <ac:chgData name="Marina Laureau" userId="c0c319eb-83ab-48af-8a2d-e2002105f5f9" providerId="ADAL" clId="{E4FA054D-8D73-5C44-A09B-824AD88046FC}" dt="2020-08-04T07:22:30.348" v="26" actId="790"/>
          <ac:spMkLst>
            <pc:docMk/>
            <pc:sldMk cId="3502694666" sldId="490"/>
            <ac:spMk id="9" creationId="{821B862E-2E88-274A-97A0-59A0C3931BAF}"/>
          </ac:spMkLst>
        </pc:spChg>
        <pc:spChg chg="mod">
          <ac:chgData name="Marina Laureau" userId="c0c319eb-83ab-48af-8a2d-e2002105f5f9" providerId="ADAL" clId="{E4FA054D-8D73-5C44-A09B-824AD88046FC}" dt="2020-08-04T07:22:30.348" v="26" actId="790"/>
          <ac:spMkLst>
            <pc:docMk/>
            <pc:sldMk cId="3502694666" sldId="490"/>
            <ac:spMk id="10" creationId="{EB41EA70-F956-0141-B72A-32A5BFFF0B2D}"/>
          </ac:spMkLst>
        </pc:spChg>
        <pc:spChg chg="mod">
          <ac:chgData name="Marina Laureau" userId="c0c319eb-83ab-48af-8a2d-e2002105f5f9" providerId="ADAL" clId="{E4FA054D-8D73-5C44-A09B-824AD88046FC}" dt="2020-08-04T07:22:30.348" v="26" actId="790"/>
          <ac:spMkLst>
            <pc:docMk/>
            <pc:sldMk cId="3502694666" sldId="490"/>
            <ac:spMk id="11" creationId="{167B6119-483A-DF41-AACD-485D64E5B74E}"/>
          </ac:spMkLst>
        </pc:spChg>
        <pc:spChg chg="mod">
          <ac:chgData name="Marina Laureau" userId="c0c319eb-83ab-48af-8a2d-e2002105f5f9" providerId="ADAL" clId="{E4FA054D-8D73-5C44-A09B-824AD88046FC}" dt="2020-08-04T07:22:30.348" v="26" actId="790"/>
          <ac:spMkLst>
            <pc:docMk/>
            <pc:sldMk cId="3502694666" sldId="490"/>
            <ac:spMk id="161" creationId="{00000000-0000-0000-0000-000000000000}"/>
          </ac:spMkLst>
        </pc:spChg>
        <pc:spChg chg="mod">
          <ac:chgData name="Marina Laureau" userId="c0c319eb-83ab-48af-8a2d-e2002105f5f9" providerId="ADAL" clId="{E4FA054D-8D73-5C44-A09B-824AD88046FC}" dt="2020-08-04T07:22:30.348" v="26" actId="790"/>
          <ac:spMkLst>
            <pc:docMk/>
            <pc:sldMk cId="3502694666" sldId="490"/>
            <ac:spMk id="162" creationId="{00000000-0000-0000-0000-000000000000}"/>
          </ac:spMkLst>
        </pc:spChg>
        <pc:spChg chg="mod">
          <ac:chgData name="Marina Laureau" userId="c0c319eb-83ab-48af-8a2d-e2002105f5f9" providerId="ADAL" clId="{E4FA054D-8D73-5C44-A09B-824AD88046FC}" dt="2020-08-04T07:22:30.348" v="26" actId="790"/>
          <ac:spMkLst>
            <pc:docMk/>
            <pc:sldMk cId="3502694666" sldId="490"/>
            <ac:spMk id="163" creationId="{00000000-0000-0000-0000-000000000000}"/>
          </ac:spMkLst>
        </pc:spChg>
      </pc:sldChg>
      <pc:sldChg chg="modSp mod">
        <pc:chgData name="Marina Laureau" userId="c0c319eb-83ab-48af-8a2d-e2002105f5f9" providerId="ADAL" clId="{E4FA054D-8D73-5C44-A09B-824AD88046FC}" dt="2020-08-04T07:23:31.747" v="30" actId="1076"/>
        <pc:sldMkLst>
          <pc:docMk/>
          <pc:sldMk cId="3405842470" sldId="493"/>
        </pc:sldMkLst>
        <pc:spChg chg="mod">
          <ac:chgData name="Marina Laureau" userId="c0c319eb-83ab-48af-8a2d-e2002105f5f9" providerId="ADAL" clId="{E4FA054D-8D73-5C44-A09B-824AD88046FC}" dt="2020-08-04T07:23:31.747" v="30" actId="1076"/>
          <ac:spMkLst>
            <pc:docMk/>
            <pc:sldMk cId="3405842470" sldId="493"/>
            <ac:spMk id="5" creationId="{9DC22DD8-3131-45C3-A46E-C98137C64458}"/>
          </ac:spMkLst>
        </pc:spChg>
        <pc:spChg chg="mod">
          <ac:chgData name="Marina Laureau" userId="c0c319eb-83ab-48af-8a2d-e2002105f5f9" providerId="ADAL" clId="{E4FA054D-8D73-5C44-A09B-824AD88046FC}" dt="2020-08-04T07:23:30.099" v="29" actId="790"/>
          <ac:spMkLst>
            <pc:docMk/>
            <pc:sldMk cId="3405842470" sldId="493"/>
            <ac:spMk id="8" creationId="{190E0335-16B7-42C7-AFFD-E05C2628E416}"/>
          </ac:spMkLst>
        </pc:spChg>
        <pc:spChg chg="mod">
          <ac:chgData name="Marina Laureau" userId="c0c319eb-83ab-48af-8a2d-e2002105f5f9" providerId="ADAL" clId="{E4FA054D-8D73-5C44-A09B-824AD88046FC}" dt="2020-08-04T07:23:30.099" v="29" actId="790"/>
          <ac:spMkLst>
            <pc:docMk/>
            <pc:sldMk cId="3405842470" sldId="493"/>
            <ac:spMk id="9" creationId="{A066EEBF-C090-42B7-BD96-8052D4044789}"/>
          </ac:spMkLst>
        </pc:spChg>
      </pc:sldChg>
      <pc:sldChg chg="modSp mod">
        <pc:chgData name="Marina Laureau" userId="c0c319eb-83ab-48af-8a2d-e2002105f5f9" providerId="ADAL" clId="{E4FA054D-8D73-5C44-A09B-824AD88046FC}" dt="2020-08-04T07:16:35.528" v="21" actId="790"/>
        <pc:sldMkLst>
          <pc:docMk/>
          <pc:sldMk cId="1965380070" sldId="494"/>
        </pc:sldMkLst>
        <pc:spChg chg="mod">
          <ac:chgData name="Marina Laureau" userId="c0c319eb-83ab-48af-8a2d-e2002105f5f9" providerId="ADAL" clId="{E4FA054D-8D73-5C44-A09B-824AD88046FC}" dt="2020-08-04T07:16:35.528" v="21" actId="790"/>
          <ac:spMkLst>
            <pc:docMk/>
            <pc:sldMk cId="1965380070" sldId="494"/>
            <ac:spMk id="4" creationId="{D31BD8E1-53F5-45C6-B684-FB64A7C91C06}"/>
          </ac:spMkLst>
        </pc:spChg>
        <pc:spChg chg="mod">
          <ac:chgData name="Marina Laureau" userId="c0c319eb-83ab-48af-8a2d-e2002105f5f9" providerId="ADAL" clId="{E4FA054D-8D73-5C44-A09B-824AD88046FC}" dt="2020-08-04T07:16:35.528" v="21" actId="790"/>
          <ac:spMkLst>
            <pc:docMk/>
            <pc:sldMk cId="1965380070" sldId="494"/>
            <ac:spMk id="5" creationId="{9DC22DD8-3131-45C3-A46E-C98137C64458}"/>
          </ac:spMkLst>
        </pc:spChg>
        <pc:spChg chg="mod">
          <ac:chgData name="Marina Laureau" userId="c0c319eb-83ab-48af-8a2d-e2002105f5f9" providerId="ADAL" clId="{E4FA054D-8D73-5C44-A09B-824AD88046FC}" dt="2020-08-04T07:16:35.528" v="21" actId="790"/>
          <ac:spMkLst>
            <pc:docMk/>
            <pc:sldMk cId="1965380070" sldId="494"/>
            <ac:spMk id="6" creationId="{ADCD32E9-E6C9-4EB0-8D42-15A0F84CD727}"/>
          </ac:spMkLst>
        </pc:spChg>
        <pc:spChg chg="mod">
          <ac:chgData name="Marina Laureau" userId="c0c319eb-83ab-48af-8a2d-e2002105f5f9" providerId="ADAL" clId="{E4FA054D-8D73-5C44-A09B-824AD88046FC}" dt="2020-08-04T07:16:35.528" v="21" actId="790"/>
          <ac:spMkLst>
            <pc:docMk/>
            <pc:sldMk cId="1965380070" sldId="494"/>
            <ac:spMk id="8" creationId="{190E0335-16B7-42C7-AFFD-E05C2628E416}"/>
          </ac:spMkLst>
        </pc:spChg>
        <pc:spChg chg="mod">
          <ac:chgData name="Marina Laureau" userId="c0c319eb-83ab-48af-8a2d-e2002105f5f9" providerId="ADAL" clId="{E4FA054D-8D73-5C44-A09B-824AD88046FC}" dt="2020-08-04T07:16:35.528" v="21" actId="790"/>
          <ac:spMkLst>
            <pc:docMk/>
            <pc:sldMk cId="1965380070" sldId="494"/>
            <ac:spMk id="9" creationId="{A066EEBF-C090-42B7-BD96-8052D4044789}"/>
          </ac:spMkLst>
        </pc:spChg>
      </pc:sldChg>
      <pc:sldChg chg="modSp mod">
        <pc:chgData name="Marina Laureau" userId="c0c319eb-83ab-48af-8a2d-e2002105f5f9" providerId="ADAL" clId="{E4FA054D-8D73-5C44-A09B-824AD88046FC}" dt="2020-08-04T07:23:59.015" v="31" actId="790"/>
        <pc:sldMkLst>
          <pc:docMk/>
          <pc:sldMk cId="213947247" sldId="495"/>
        </pc:sldMkLst>
        <pc:spChg chg="mod">
          <ac:chgData name="Marina Laureau" userId="c0c319eb-83ab-48af-8a2d-e2002105f5f9" providerId="ADAL" clId="{E4FA054D-8D73-5C44-A09B-824AD88046FC}" dt="2020-08-04T07:23:59.015" v="31" actId="790"/>
          <ac:spMkLst>
            <pc:docMk/>
            <pc:sldMk cId="213947247" sldId="495"/>
            <ac:spMk id="4" creationId="{D31BD8E1-53F5-45C6-B684-FB64A7C91C06}"/>
          </ac:spMkLst>
        </pc:spChg>
        <pc:spChg chg="mod">
          <ac:chgData name="Marina Laureau" userId="c0c319eb-83ab-48af-8a2d-e2002105f5f9" providerId="ADAL" clId="{E4FA054D-8D73-5C44-A09B-824AD88046FC}" dt="2020-08-04T07:23:59.015" v="31" actId="790"/>
          <ac:spMkLst>
            <pc:docMk/>
            <pc:sldMk cId="213947247" sldId="495"/>
            <ac:spMk id="5" creationId="{9DC22DD8-3131-45C3-A46E-C98137C64458}"/>
          </ac:spMkLst>
        </pc:spChg>
        <pc:spChg chg="mod">
          <ac:chgData name="Marina Laureau" userId="c0c319eb-83ab-48af-8a2d-e2002105f5f9" providerId="ADAL" clId="{E4FA054D-8D73-5C44-A09B-824AD88046FC}" dt="2020-08-04T07:23:59.015" v="31" actId="790"/>
          <ac:spMkLst>
            <pc:docMk/>
            <pc:sldMk cId="213947247" sldId="495"/>
            <ac:spMk id="8" creationId="{190E0335-16B7-42C7-AFFD-E05C2628E416}"/>
          </ac:spMkLst>
        </pc:spChg>
        <pc:spChg chg="mod">
          <ac:chgData name="Marina Laureau" userId="c0c319eb-83ab-48af-8a2d-e2002105f5f9" providerId="ADAL" clId="{E4FA054D-8D73-5C44-A09B-824AD88046FC}" dt="2020-08-04T07:23:59.015" v="31" actId="790"/>
          <ac:spMkLst>
            <pc:docMk/>
            <pc:sldMk cId="213947247" sldId="495"/>
            <ac:spMk id="9" creationId="{A066EEBF-C090-42B7-BD96-8052D4044789}"/>
          </ac:spMkLst>
        </pc:spChg>
      </pc:sldChg>
      <pc:sldChg chg="modSp mod">
        <pc:chgData name="Marina Laureau" userId="c0c319eb-83ab-48af-8a2d-e2002105f5f9" providerId="ADAL" clId="{E4FA054D-8D73-5C44-A09B-824AD88046FC}" dt="2020-08-04T07:16:24.752" v="20" actId="790"/>
        <pc:sldMkLst>
          <pc:docMk/>
          <pc:sldMk cId="3200032677" sldId="496"/>
        </pc:sldMkLst>
        <pc:spChg chg="mod">
          <ac:chgData name="Marina Laureau" userId="c0c319eb-83ab-48af-8a2d-e2002105f5f9" providerId="ADAL" clId="{E4FA054D-8D73-5C44-A09B-824AD88046FC}" dt="2020-08-04T07:16:24.752" v="20" actId="790"/>
          <ac:spMkLst>
            <pc:docMk/>
            <pc:sldMk cId="3200032677" sldId="496"/>
            <ac:spMk id="4" creationId="{D31BD8E1-53F5-45C6-B684-FB64A7C91C06}"/>
          </ac:spMkLst>
        </pc:spChg>
        <pc:spChg chg="mod">
          <ac:chgData name="Marina Laureau" userId="c0c319eb-83ab-48af-8a2d-e2002105f5f9" providerId="ADAL" clId="{E4FA054D-8D73-5C44-A09B-824AD88046FC}" dt="2020-08-04T07:16:24.752" v="20" actId="790"/>
          <ac:spMkLst>
            <pc:docMk/>
            <pc:sldMk cId="3200032677" sldId="496"/>
            <ac:spMk id="5" creationId="{9DC22DD8-3131-45C3-A46E-C98137C64458}"/>
          </ac:spMkLst>
        </pc:spChg>
        <pc:spChg chg="mod">
          <ac:chgData name="Marina Laureau" userId="c0c319eb-83ab-48af-8a2d-e2002105f5f9" providerId="ADAL" clId="{E4FA054D-8D73-5C44-A09B-824AD88046FC}" dt="2020-08-04T07:16:24.752" v="20" actId="790"/>
          <ac:spMkLst>
            <pc:docMk/>
            <pc:sldMk cId="3200032677" sldId="496"/>
            <ac:spMk id="6" creationId="{ADCD32E9-E6C9-4EB0-8D42-15A0F84CD727}"/>
          </ac:spMkLst>
        </pc:spChg>
        <pc:spChg chg="mod">
          <ac:chgData name="Marina Laureau" userId="c0c319eb-83ab-48af-8a2d-e2002105f5f9" providerId="ADAL" clId="{E4FA054D-8D73-5C44-A09B-824AD88046FC}" dt="2020-08-04T07:16:24.752" v="20" actId="790"/>
          <ac:spMkLst>
            <pc:docMk/>
            <pc:sldMk cId="3200032677" sldId="496"/>
            <ac:spMk id="8" creationId="{190E0335-16B7-42C7-AFFD-E05C2628E416}"/>
          </ac:spMkLst>
        </pc:spChg>
        <pc:spChg chg="mod">
          <ac:chgData name="Marina Laureau" userId="c0c319eb-83ab-48af-8a2d-e2002105f5f9" providerId="ADAL" clId="{E4FA054D-8D73-5C44-A09B-824AD88046FC}" dt="2020-08-04T07:16:24.752" v="20" actId="790"/>
          <ac:spMkLst>
            <pc:docMk/>
            <pc:sldMk cId="3200032677" sldId="496"/>
            <ac:spMk id="9" creationId="{A066EEBF-C090-42B7-BD96-8052D4044789}"/>
          </ac:spMkLst>
        </pc:spChg>
      </pc:sldChg>
      <pc:sldChg chg="modSp mod">
        <pc:chgData name="Marina Laureau" userId="c0c319eb-83ab-48af-8a2d-e2002105f5f9" providerId="ADAL" clId="{E4FA054D-8D73-5C44-A09B-824AD88046FC}" dt="2020-08-04T07:24:23.812" v="32" actId="790"/>
        <pc:sldMkLst>
          <pc:docMk/>
          <pc:sldMk cId="2769422775" sldId="497"/>
        </pc:sldMkLst>
        <pc:spChg chg="mod">
          <ac:chgData name="Marina Laureau" userId="c0c319eb-83ab-48af-8a2d-e2002105f5f9" providerId="ADAL" clId="{E4FA054D-8D73-5C44-A09B-824AD88046FC}" dt="2020-08-04T07:24:23.812" v="32" actId="790"/>
          <ac:spMkLst>
            <pc:docMk/>
            <pc:sldMk cId="2769422775" sldId="497"/>
            <ac:spMk id="8" creationId="{190E0335-16B7-42C7-AFFD-E05C2628E416}"/>
          </ac:spMkLst>
        </pc:spChg>
        <pc:spChg chg="mod">
          <ac:chgData name="Marina Laureau" userId="c0c319eb-83ab-48af-8a2d-e2002105f5f9" providerId="ADAL" clId="{E4FA054D-8D73-5C44-A09B-824AD88046FC}" dt="2020-08-04T07:24:23.812" v="32" actId="790"/>
          <ac:spMkLst>
            <pc:docMk/>
            <pc:sldMk cId="2769422775" sldId="497"/>
            <ac:spMk id="9" creationId="{A066EEBF-C090-42B7-BD96-8052D4044789}"/>
          </ac:spMkLst>
        </pc:spChg>
      </pc:sldChg>
      <pc:sldChg chg="modSp mod">
        <pc:chgData name="Marina Laureau" userId="c0c319eb-83ab-48af-8a2d-e2002105f5f9" providerId="ADAL" clId="{E4FA054D-8D73-5C44-A09B-824AD88046FC}" dt="2020-08-04T07:16:12.127" v="19" actId="790"/>
        <pc:sldMkLst>
          <pc:docMk/>
          <pc:sldMk cId="2884874258" sldId="498"/>
        </pc:sldMkLst>
        <pc:spChg chg="mod">
          <ac:chgData name="Marina Laureau" userId="c0c319eb-83ab-48af-8a2d-e2002105f5f9" providerId="ADAL" clId="{E4FA054D-8D73-5C44-A09B-824AD88046FC}" dt="2020-08-04T07:16:12.127" v="19" actId="790"/>
          <ac:spMkLst>
            <pc:docMk/>
            <pc:sldMk cId="2884874258" sldId="498"/>
            <ac:spMk id="4" creationId="{D31BD8E1-53F5-45C6-B684-FB64A7C91C06}"/>
          </ac:spMkLst>
        </pc:spChg>
        <pc:spChg chg="mod">
          <ac:chgData name="Marina Laureau" userId="c0c319eb-83ab-48af-8a2d-e2002105f5f9" providerId="ADAL" clId="{E4FA054D-8D73-5C44-A09B-824AD88046FC}" dt="2020-08-04T07:16:12.127" v="19" actId="790"/>
          <ac:spMkLst>
            <pc:docMk/>
            <pc:sldMk cId="2884874258" sldId="498"/>
            <ac:spMk id="5" creationId="{9DC22DD8-3131-45C3-A46E-C98137C64458}"/>
          </ac:spMkLst>
        </pc:spChg>
        <pc:spChg chg="mod">
          <ac:chgData name="Marina Laureau" userId="c0c319eb-83ab-48af-8a2d-e2002105f5f9" providerId="ADAL" clId="{E4FA054D-8D73-5C44-A09B-824AD88046FC}" dt="2020-08-04T07:16:12.127" v="19" actId="790"/>
          <ac:spMkLst>
            <pc:docMk/>
            <pc:sldMk cId="2884874258" sldId="498"/>
            <ac:spMk id="6" creationId="{ADCD32E9-E6C9-4EB0-8D42-15A0F84CD727}"/>
          </ac:spMkLst>
        </pc:spChg>
        <pc:spChg chg="mod">
          <ac:chgData name="Marina Laureau" userId="c0c319eb-83ab-48af-8a2d-e2002105f5f9" providerId="ADAL" clId="{E4FA054D-8D73-5C44-A09B-824AD88046FC}" dt="2020-08-04T07:16:12.127" v="19" actId="790"/>
          <ac:spMkLst>
            <pc:docMk/>
            <pc:sldMk cId="2884874258" sldId="498"/>
            <ac:spMk id="8" creationId="{190E0335-16B7-42C7-AFFD-E05C2628E416}"/>
          </ac:spMkLst>
        </pc:spChg>
        <pc:spChg chg="mod">
          <ac:chgData name="Marina Laureau" userId="c0c319eb-83ab-48af-8a2d-e2002105f5f9" providerId="ADAL" clId="{E4FA054D-8D73-5C44-A09B-824AD88046FC}" dt="2020-08-04T07:16:12.127" v="19" actId="790"/>
          <ac:spMkLst>
            <pc:docMk/>
            <pc:sldMk cId="2884874258" sldId="498"/>
            <ac:spMk id="9" creationId="{A066EEBF-C090-42B7-BD96-8052D4044789}"/>
          </ac:spMkLst>
        </pc:spChg>
      </pc:sldChg>
      <pc:sldChg chg="modSp mod">
        <pc:chgData name="Marina Laureau" userId="c0c319eb-83ab-48af-8a2d-e2002105f5f9" providerId="ADAL" clId="{E4FA054D-8D73-5C44-A09B-824AD88046FC}" dt="2020-08-04T07:31:07.595" v="40" actId="790"/>
        <pc:sldMkLst>
          <pc:docMk/>
          <pc:sldMk cId="3378246386" sldId="499"/>
        </pc:sldMkLst>
        <pc:spChg chg="mod">
          <ac:chgData name="Marina Laureau" userId="c0c319eb-83ab-48af-8a2d-e2002105f5f9" providerId="ADAL" clId="{E4FA054D-8D73-5C44-A09B-824AD88046FC}" dt="2020-08-04T07:31:07.595" v="40" actId="790"/>
          <ac:spMkLst>
            <pc:docMk/>
            <pc:sldMk cId="3378246386" sldId="499"/>
            <ac:spMk id="8" creationId="{190E0335-16B7-42C7-AFFD-E05C2628E416}"/>
          </ac:spMkLst>
        </pc:spChg>
        <pc:spChg chg="mod">
          <ac:chgData name="Marina Laureau" userId="c0c319eb-83ab-48af-8a2d-e2002105f5f9" providerId="ADAL" clId="{E4FA054D-8D73-5C44-A09B-824AD88046FC}" dt="2020-08-04T07:31:07.595" v="40" actId="790"/>
          <ac:spMkLst>
            <pc:docMk/>
            <pc:sldMk cId="3378246386" sldId="499"/>
            <ac:spMk id="9" creationId="{A066EEBF-C090-42B7-BD96-8052D4044789}"/>
          </ac:spMkLst>
        </pc:spChg>
      </pc:sldChg>
      <pc:sldChg chg="modSp mod">
        <pc:chgData name="Marina Laureau" userId="c0c319eb-83ab-48af-8a2d-e2002105f5f9" providerId="ADAL" clId="{E4FA054D-8D73-5C44-A09B-824AD88046FC}" dt="2020-08-04T07:15:58.924" v="18" actId="790"/>
        <pc:sldMkLst>
          <pc:docMk/>
          <pc:sldMk cId="3985594129" sldId="500"/>
        </pc:sldMkLst>
        <pc:spChg chg="mod">
          <ac:chgData name="Marina Laureau" userId="c0c319eb-83ab-48af-8a2d-e2002105f5f9" providerId="ADAL" clId="{E4FA054D-8D73-5C44-A09B-824AD88046FC}" dt="2020-08-04T07:15:58.924" v="18" actId="790"/>
          <ac:spMkLst>
            <pc:docMk/>
            <pc:sldMk cId="3985594129" sldId="500"/>
            <ac:spMk id="4" creationId="{D31BD8E1-53F5-45C6-B684-FB64A7C91C06}"/>
          </ac:spMkLst>
        </pc:spChg>
        <pc:spChg chg="mod">
          <ac:chgData name="Marina Laureau" userId="c0c319eb-83ab-48af-8a2d-e2002105f5f9" providerId="ADAL" clId="{E4FA054D-8D73-5C44-A09B-824AD88046FC}" dt="2020-08-04T07:15:58.924" v="18" actId="790"/>
          <ac:spMkLst>
            <pc:docMk/>
            <pc:sldMk cId="3985594129" sldId="500"/>
            <ac:spMk id="5" creationId="{9DC22DD8-3131-45C3-A46E-C98137C64458}"/>
          </ac:spMkLst>
        </pc:spChg>
        <pc:spChg chg="mod">
          <ac:chgData name="Marina Laureau" userId="c0c319eb-83ab-48af-8a2d-e2002105f5f9" providerId="ADAL" clId="{E4FA054D-8D73-5C44-A09B-824AD88046FC}" dt="2020-08-04T07:15:58.924" v="18" actId="790"/>
          <ac:spMkLst>
            <pc:docMk/>
            <pc:sldMk cId="3985594129" sldId="500"/>
            <ac:spMk id="6" creationId="{ADCD32E9-E6C9-4EB0-8D42-15A0F84CD727}"/>
          </ac:spMkLst>
        </pc:spChg>
        <pc:spChg chg="mod">
          <ac:chgData name="Marina Laureau" userId="c0c319eb-83ab-48af-8a2d-e2002105f5f9" providerId="ADAL" clId="{E4FA054D-8D73-5C44-A09B-824AD88046FC}" dt="2020-08-04T07:15:58.924" v="18" actId="790"/>
          <ac:spMkLst>
            <pc:docMk/>
            <pc:sldMk cId="3985594129" sldId="500"/>
            <ac:spMk id="8" creationId="{190E0335-16B7-42C7-AFFD-E05C2628E416}"/>
          </ac:spMkLst>
        </pc:spChg>
        <pc:spChg chg="mod">
          <ac:chgData name="Marina Laureau" userId="c0c319eb-83ab-48af-8a2d-e2002105f5f9" providerId="ADAL" clId="{E4FA054D-8D73-5C44-A09B-824AD88046FC}" dt="2020-08-04T07:15:58.924" v="18" actId="790"/>
          <ac:spMkLst>
            <pc:docMk/>
            <pc:sldMk cId="3985594129" sldId="500"/>
            <ac:spMk id="9" creationId="{A066EEBF-C090-42B7-BD96-8052D4044789}"/>
          </ac:spMkLst>
        </pc:spChg>
      </pc:sldChg>
      <pc:sldChg chg="modSp mod">
        <pc:chgData name="Marina Laureau" userId="c0c319eb-83ab-48af-8a2d-e2002105f5f9" providerId="ADAL" clId="{E4FA054D-8D73-5C44-A09B-824AD88046FC}" dt="2020-08-04T07:15:25.641" v="17" actId="790"/>
        <pc:sldMkLst>
          <pc:docMk/>
          <pc:sldMk cId="1552431096" sldId="502"/>
        </pc:sldMkLst>
        <pc:spChg chg="mod">
          <ac:chgData name="Marina Laureau" userId="c0c319eb-83ab-48af-8a2d-e2002105f5f9" providerId="ADAL" clId="{E4FA054D-8D73-5C44-A09B-824AD88046FC}" dt="2020-08-04T07:15:25.641" v="17" actId="790"/>
          <ac:spMkLst>
            <pc:docMk/>
            <pc:sldMk cId="1552431096" sldId="502"/>
            <ac:spMk id="4" creationId="{D31BD8E1-53F5-45C6-B684-FB64A7C91C06}"/>
          </ac:spMkLst>
        </pc:spChg>
        <pc:spChg chg="mod">
          <ac:chgData name="Marina Laureau" userId="c0c319eb-83ab-48af-8a2d-e2002105f5f9" providerId="ADAL" clId="{E4FA054D-8D73-5C44-A09B-824AD88046FC}" dt="2020-08-04T07:15:25.641" v="17" actId="790"/>
          <ac:spMkLst>
            <pc:docMk/>
            <pc:sldMk cId="1552431096" sldId="502"/>
            <ac:spMk id="5" creationId="{9DC22DD8-3131-45C3-A46E-C98137C64458}"/>
          </ac:spMkLst>
        </pc:spChg>
        <pc:spChg chg="mod">
          <ac:chgData name="Marina Laureau" userId="c0c319eb-83ab-48af-8a2d-e2002105f5f9" providerId="ADAL" clId="{E4FA054D-8D73-5C44-A09B-824AD88046FC}" dt="2020-08-04T07:15:25.641" v="17" actId="790"/>
          <ac:spMkLst>
            <pc:docMk/>
            <pc:sldMk cId="1552431096" sldId="502"/>
            <ac:spMk id="6" creationId="{ADCD32E9-E6C9-4EB0-8D42-15A0F84CD727}"/>
          </ac:spMkLst>
        </pc:spChg>
        <pc:spChg chg="mod">
          <ac:chgData name="Marina Laureau" userId="c0c319eb-83ab-48af-8a2d-e2002105f5f9" providerId="ADAL" clId="{E4FA054D-8D73-5C44-A09B-824AD88046FC}" dt="2020-08-04T07:15:25.641" v="17" actId="790"/>
          <ac:spMkLst>
            <pc:docMk/>
            <pc:sldMk cId="1552431096" sldId="502"/>
            <ac:spMk id="8" creationId="{190E0335-16B7-42C7-AFFD-E05C2628E416}"/>
          </ac:spMkLst>
        </pc:spChg>
        <pc:spChg chg="mod">
          <ac:chgData name="Marina Laureau" userId="c0c319eb-83ab-48af-8a2d-e2002105f5f9" providerId="ADAL" clId="{E4FA054D-8D73-5C44-A09B-824AD88046FC}" dt="2020-08-04T07:15:25.641" v="17" actId="790"/>
          <ac:spMkLst>
            <pc:docMk/>
            <pc:sldMk cId="1552431096" sldId="502"/>
            <ac:spMk id="9" creationId="{A066EEBF-C090-42B7-BD96-8052D4044789}"/>
          </ac:spMkLst>
        </pc:spChg>
      </pc:sldChg>
      <pc:sldChg chg="modSp mod">
        <pc:chgData name="Marina Laureau" userId="c0c319eb-83ab-48af-8a2d-e2002105f5f9" providerId="ADAL" clId="{E4FA054D-8D73-5C44-A09B-824AD88046FC}" dt="2020-08-04T07:14:46.143" v="16" actId="790"/>
        <pc:sldMkLst>
          <pc:docMk/>
          <pc:sldMk cId="385549641" sldId="504"/>
        </pc:sldMkLst>
        <pc:spChg chg="mod">
          <ac:chgData name="Marina Laureau" userId="c0c319eb-83ab-48af-8a2d-e2002105f5f9" providerId="ADAL" clId="{E4FA054D-8D73-5C44-A09B-824AD88046FC}" dt="2020-08-04T07:14:46.143" v="16" actId="790"/>
          <ac:spMkLst>
            <pc:docMk/>
            <pc:sldMk cId="385549641" sldId="504"/>
            <ac:spMk id="5" creationId="{9DC22DD8-3131-45C3-A46E-C98137C64458}"/>
          </ac:spMkLst>
        </pc:spChg>
        <pc:spChg chg="mod">
          <ac:chgData name="Marina Laureau" userId="c0c319eb-83ab-48af-8a2d-e2002105f5f9" providerId="ADAL" clId="{E4FA054D-8D73-5C44-A09B-824AD88046FC}" dt="2020-08-04T07:14:46.143" v="16" actId="790"/>
          <ac:spMkLst>
            <pc:docMk/>
            <pc:sldMk cId="385549641" sldId="504"/>
            <ac:spMk id="6" creationId="{ADCD32E9-E6C9-4EB0-8D42-15A0F84CD727}"/>
          </ac:spMkLst>
        </pc:spChg>
        <pc:spChg chg="mod">
          <ac:chgData name="Marina Laureau" userId="c0c319eb-83ab-48af-8a2d-e2002105f5f9" providerId="ADAL" clId="{E4FA054D-8D73-5C44-A09B-824AD88046FC}" dt="2020-08-04T07:14:46.143" v="16" actId="790"/>
          <ac:spMkLst>
            <pc:docMk/>
            <pc:sldMk cId="385549641" sldId="504"/>
            <ac:spMk id="8" creationId="{190E0335-16B7-42C7-AFFD-E05C2628E416}"/>
          </ac:spMkLst>
        </pc:spChg>
        <pc:spChg chg="mod">
          <ac:chgData name="Marina Laureau" userId="c0c319eb-83ab-48af-8a2d-e2002105f5f9" providerId="ADAL" clId="{E4FA054D-8D73-5C44-A09B-824AD88046FC}" dt="2020-08-04T07:14:46.143" v="16" actId="790"/>
          <ac:spMkLst>
            <pc:docMk/>
            <pc:sldMk cId="385549641" sldId="504"/>
            <ac:spMk id="9" creationId="{A066EEBF-C090-42B7-BD96-8052D4044789}"/>
          </ac:spMkLst>
        </pc:spChg>
      </pc:sldChg>
      <pc:sldChg chg="modSp mod">
        <pc:chgData name="Marina Laureau" userId="c0c319eb-83ab-48af-8a2d-e2002105f5f9" providerId="ADAL" clId="{E4FA054D-8D73-5C44-A09B-824AD88046FC}" dt="2020-08-04T07:29:52.348" v="39" actId="790"/>
        <pc:sldMkLst>
          <pc:docMk/>
          <pc:sldMk cId="2124605342" sldId="507"/>
        </pc:sldMkLst>
        <pc:spChg chg="mod">
          <ac:chgData name="Marina Laureau" userId="c0c319eb-83ab-48af-8a2d-e2002105f5f9" providerId="ADAL" clId="{E4FA054D-8D73-5C44-A09B-824AD88046FC}" dt="2020-08-04T07:29:52.348" v="39" actId="790"/>
          <ac:spMkLst>
            <pc:docMk/>
            <pc:sldMk cId="2124605342" sldId="507"/>
            <ac:spMk id="6" creationId="{ADCD32E9-E6C9-4EB0-8D42-15A0F84CD727}"/>
          </ac:spMkLst>
        </pc:spChg>
        <pc:spChg chg="mod">
          <ac:chgData name="Marina Laureau" userId="c0c319eb-83ab-48af-8a2d-e2002105f5f9" providerId="ADAL" clId="{E4FA054D-8D73-5C44-A09B-824AD88046FC}" dt="2020-08-04T07:29:52.348" v="39" actId="790"/>
          <ac:spMkLst>
            <pc:docMk/>
            <pc:sldMk cId="2124605342" sldId="507"/>
            <ac:spMk id="8" creationId="{190E0335-16B7-42C7-AFFD-E05C2628E416}"/>
          </ac:spMkLst>
        </pc:spChg>
        <pc:spChg chg="mod">
          <ac:chgData name="Marina Laureau" userId="c0c319eb-83ab-48af-8a2d-e2002105f5f9" providerId="ADAL" clId="{E4FA054D-8D73-5C44-A09B-824AD88046FC}" dt="2020-08-04T07:29:52.348" v="39" actId="790"/>
          <ac:spMkLst>
            <pc:docMk/>
            <pc:sldMk cId="2124605342" sldId="507"/>
            <ac:spMk id="9" creationId="{A066EEBF-C090-42B7-BD96-8052D4044789}"/>
          </ac:spMkLst>
        </pc:spChg>
      </pc:sldChg>
      <pc:sldChg chg="modSp mod">
        <pc:chgData name="Marina Laureau" userId="c0c319eb-83ab-48af-8a2d-e2002105f5f9" providerId="ADAL" clId="{E4FA054D-8D73-5C44-A09B-824AD88046FC}" dt="2020-08-04T07:29:23.849" v="38" actId="790"/>
        <pc:sldMkLst>
          <pc:docMk/>
          <pc:sldMk cId="742812541" sldId="509"/>
        </pc:sldMkLst>
        <pc:spChg chg="mod">
          <ac:chgData name="Marina Laureau" userId="c0c319eb-83ab-48af-8a2d-e2002105f5f9" providerId="ADAL" clId="{E4FA054D-8D73-5C44-A09B-824AD88046FC}" dt="2020-08-04T07:29:23.849" v="38" actId="790"/>
          <ac:spMkLst>
            <pc:docMk/>
            <pc:sldMk cId="742812541" sldId="509"/>
            <ac:spMk id="8" creationId="{190E0335-16B7-42C7-AFFD-E05C2628E416}"/>
          </ac:spMkLst>
        </pc:spChg>
        <pc:spChg chg="mod">
          <ac:chgData name="Marina Laureau" userId="c0c319eb-83ab-48af-8a2d-e2002105f5f9" providerId="ADAL" clId="{E4FA054D-8D73-5C44-A09B-824AD88046FC}" dt="2020-08-04T07:29:23.849" v="38" actId="790"/>
          <ac:spMkLst>
            <pc:docMk/>
            <pc:sldMk cId="742812541" sldId="509"/>
            <ac:spMk id="9" creationId="{A066EEBF-C090-42B7-BD96-8052D4044789}"/>
          </ac:spMkLst>
        </pc:spChg>
      </pc:sldChg>
      <pc:sldChg chg="modSp mod">
        <pc:chgData name="Marina Laureau" userId="c0c319eb-83ab-48af-8a2d-e2002105f5f9" providerId="ADAL" clId="{E4FA054D-8D73-5C44-A09B-824AD88046FC}" dt="2020-08-04T07:12:47.892" v="15" actId="20577"/>
        <pc:sldMkLst>
          <pc:docMk/>
          <pc:sldMk cId="1560629437" sldId="510"/>
        </pc:sldMkLst>
        <pc:spChg chg="mod">
          <ac:chgData name="Marina Laureau" userId="c0c319eb-83ab-48af-8a2d-e2002105f5f9" providerId="ADAL" clId="{E4FA054D-8D73-5C44-A09B-824AD88046FC}" dt="2020-08-04T07:11:56.172" v="14" actId="790"/>
          <ac:spMkLst>
            <pc:docMk/>
            <pc:sldMk cId="1560629437" sldId="510"/>
            <ac:spMk id="4" creationId="{D31BD8E1-53F5-45C6-B684-FB64A7C91C06}"/>
          </ac:spMkLst>
        </pc:spChg>
        <pc:spChg chg="mod">
          <ac:chgData name="Marina Laureau" userId="c0c319eb-83ab-48af-8a2d-e2002105f5f9" providerId="ADAL" clId="{E4FA054D-8D73-5C44-A09B-824AD88046FC}" dt="2020-08-04T07:11:56.172" v="14" actId="790"/>
          <ac:spMkLst>
            <pc:docMk/>
            <pc:sldMk cId="1560629437" sldId="510"/>
            <ac:spMk id="5" creationId="{9DC22DD8-3131-45C3-A46E-C98137C64458}"/>
          </ac:spMkLst>
        </pc:spChg>
        <pc:spChg chg="mod">
          <ac:chgData name="Marina Laureau" userId="c0c319eb-83ab-48af-8a2d-e2002105f5f9" providerId="ADAL" clId="{E4FA054D-8D73-5C44-A09B-824AD88046FC}" dt="2020-08-04T07:11:56.172" v="14" actId="790"/>
          <ac:spMkLst>
            <pc:docMk/>
            <pc:sldMk cId="1560629437" sldId="510"/>
            <ac:spMk id="6" creationId="{ADCD32E9-E6C9-4EB0-8D42-15A0F84CD727}"/>
          </ac:spMkLst>
        </pc:spChg>
        <pc:spChg chg="mod">
          <ac:chgData name="Marina Laureau" userId="c0c319eb-83ab-48af-8a2d-e2002105f5f9" providerId="ADAL" clId="{E4FA054D-8D73-5C44-A09B-824AD88046FC}" dt="2020-08-04T07:12:47.892" v="15" actId="20577"/>
          <ac:spMkLst>
            <pc:docMk/>
            <pc:sldMk cId="1560629437" sldId="510"/>
            <ac:spMk id="8" creationId="{190E0335-16B7-42C7-AFFD-E05C2628E416}"/>
          </ac:spMkLst>
        </pc:spChg>
        <pc:spChg chg="mod">
          <ac:chgData name="Marina Laureau" userId="c0c319eb-83ab-48af-8a2d-e2002105f5f9" providerId="ADAL" clId="{E4FA054D-8D73-5C44-A09B-824AD88046FC}" dt="2020-08-04T07:11:56.172" v="14" actId="790"/>
          <ac:spMkLst>
            <pc:docMk/>
            <pc:sldMk cId="1560629437" sldId="510"/>
            <ac:spMk id="9" creationId="{A066EEBF-C090-42B7-BD96-8052D4044789}"/>
          </ac:spMkLst>
        </pc:spChg>
      </pc:sldChg>
      <pc:sldChg chg="modSp mod">
        <pc:chgData name="Marina Laureau" userId="c0c319eb-83ab-48af-8a2d-e2002105f5f9" providerId="ADAL" clId="{E4FA054D-8D73-5C44-A09B-824AD88046FC}" dt="2020-08-04T07:11:13.009" v="13" actId="790"/>
        <pc:sldMkLst>
          <pc:docMk/>
          <pc:sldMk cId="121982430" sldId="512"/>
        </pc:sldMkLst>
        <pc:spChg chg="mod">
          <ac:chgData name="Marina Laureau" userId="c0c319eb-83ab-48af-8a2d-e2002105f5f9" providerId="ADAL" clId="{E4FA054D-8D73-5C44-A09B-824AD88046FC}" dt="2020-08-04T07:11:13.009" v="13" actId="790"/>
          <ac:spMkLst>
            <pc:docMk/>
            <pc:sldMk cId="121982430" sldId="512"/>
            <ac:spMk id="4" creationId="{D31BD8E1-53F5-45C6-B684-FB64A7C91C06}"/>
          </ac:spMkLst>
        </pc:spChg>
        <pc:spChg chg="mod">
          <ac:chgData name="Marina Laureau" userId="c0c319eb-83ab-48af-8a2d-e2002105f5f9" providerId="ADAL" clId="{E4FA054D-8D73-5C44-A09B-824AD88046FC}" dt="2020-08-04T07:11:13.009" v="13" actId="790"/>
          <ac:spMkLst>
            <pc:docMk/>
            <pc:sldMk cId="121982430" sldId="512"/>
            <ac:spMk id="5" creationId="{9DC22DD8-3131-45C3-A46E-C98137C64458}"/>
          </ac:spMkLst>
        </pc:spChg>
        <pc:spChg chg="mod">
          <ac:chgData name="Marina Laureau" userId="c0c319eb-83ab-48af-8a2d-e2002105f5f9" providerId="ADAL" clId="{E4FA054D-8D73-5C44-A09B-824AD88046FC}" dt="2020-08-04T07:11:13.009" v="13" actId="790"/>
          <ac:spMkLst>
            <pc:docMk/>
            <pc:sldMk cId="121982430" sldId="512"/>
            <ac:spMk id="6" creationId="{ADCD32E9-E6C9-4EB0-8D42-15A0F84CD727}"/>
          </ac:spMkLst>
        </pc:spChg>
        <pc:spChg chg="mod">
          <ac:chgData name="Marina Laureau" userId="c0c319eb-83ab-48af-8a2d-e2002105f5f9" providerId="ADAL" clId="{E4FA054D-8D73-5C44-A09B-824AD88046FC}" dt="2020-08-04T07:11:13.009" v="13" actId="790"/>
          <ac:spMkLst>
            <pc:docMk/>
            <pc:sldMk cId="121982430" sldId="512"/>
            <ac:spMk id="8" creationId="{190E0335-16B7-42C7-AFFD-E05C2628E416}"/>
          </ac:spMkLst>
        </pc:spChg>
        <pc:spChg chg="mod">
          <ac:chgData name="Marina Laureau" userId="c0c319eb-83ab-48af-8a2d-e2002105f5f9" providerId="ADAL" clId="{E4FA054D-8D73-5C44-A09B-824AD88046FC}" dt="2020-08-04T07:11:13.009" v="13" actId="790"/>
          <ac:spMkLst>
            <pc:docMk/>
            <pc:sldMk cId="121982430" sldId="512"/>
            <ac:spMk id="9" creationId="{A066EEBF-C090-42B7-BD96-8052D4044789}"/>
          </ac:spMkLst>
        </pc:spChg>
      </pc:sldChg>
      <pc:sldChg chg="modSp mod">
        <pc:chgData name="Marina Laureau" userId="c0c319eb-83ab-48af-8a2d-e2002105f5f9" providerId="ADAL" clId="{E4FA054D-8D73-5C44-A09B-824AD88046FC}" dt="2020-08-04T07:28:52.173" v="37" actId="790"/>
        <pc:sldMkLst>
          <pc:docMk/>
          <pc:sldMk cId="447258044" sldId="513"/>
        </pc:sldMkLst>
        <pc:spChg chg="mod">
          <ac:chgData name="Marina Laureau" userId="c0c319eb-83ab-48af-8a2d-e2002105f5f9" providerId="ADAL" clId="{E4FA054D-8D73-5C44-A09B-824AD88046FC}" dt="2020-08-04T07:28:52.173" v="37" actId="790"/>
          <ac:spMkLst>
            <pc:docMk/>
            <pc:sldMk cId="447258044" sldId="513"/>
            <ac:spMk id="8" creationId="{190E0335-16B7-42C7-AFFD-E05C2628E416}"/>
          </ac:spMkLst>
        </pc:spChg>
        <pc:spChg chg="mod">
          <ac:chgData name="Marina Laureau" userId="c0c319eb-83ab-48af-8a2d-e2002105f5f9" providerId="ADAL" clId="{E4FA054D-8D73-5C44-A09B-824AD88046FC}" dt="2020-08-04T07:28:52.173" v="37" actId="790"/>
          <ac:spMkLst>
            <pc:docMk/>
            <pc:sldMk cId="447258044" sldId="513"/>
            <ac:spMk id="9" creationId="{A066EEBF-C090-42B7-BD96-8052D4044789}"/>
          </ac:spMkLst>
        </pc:spChg>
      </pc:sldChg>
      <pc:sldChg chg="modSp mod">
        <pc:chgData name="Marina Laureau" userId="c0c319eb-83ab-48af-8a2d-e2002105f5f9" providerId="ADAL" clId="{E4FA054D-8D73-5C44-A09B-824AD88046FC}" dt="2020-08-04T07:10:33.258" v="12" actId="790"/>
        <pc:sldMkLst>
          <pc:docMk/>
          <pc:sldMk cId="3952524586" sldId="514"/>
        </pc:sldMkLst>
        <pc:spChg chg="mod">
          <ac:chgData name="Marina Laureau" userId="c0c319eb-83ab-48af-8a2d-e2002105f5f9" providerId="ADAL" clId="{E4FA054D-8D73-5C44-A09B-824AD88046FC}" dt="2020-08-04T07:10:33.258" v="12" actId="790"/>
          <ac:spMkLst>
            <pc:docMk/>
            <pc:sldMk cId="3952524586" sldId="514"/>
            <ac:spMk id="4" creationId="{D31BD8E1-53F5-45C6-B684-FB64A7C91C06}"/>
          </ac:spMkLst>
        </pc:spChg>
        <pc:spChg chg="mod">
          <ac:chgData name="Marina Laureau" userId="c0c319eb-83ab-48af-8a2d-e2002105f5f9" providerId="ADAL" clId="{E4FA054D-8D73-5C44-A09B-824AD88046FC}" dt="2020-08-04T07:10:33.258" v="12" actId="790"/>
          <ac:spMkLst>
            <pc:docMk/>
            <pc:sldMk cId="3952524586" sldId="514"/>
            <ac:spMk id="5" creationId="{9DC22DD8-3131-45C3-A46E-C98137C64458}"/>
          </ac:spMkLst>
        </pc:spChg>
        <pc:spChg chg="mod">
          <ac:chgData name="Marina Laureau" userId="c0c319eb-83ab-48af-8a2d-e2002105f5f9" providerId="ADAL" clId="{E4FA054D-8D73-5C44-A09B-824AD88046FC}" dt="2020-08-04T07:10:33.258" v="12" actId="790"/>
          <ac:spMkLst>
            <pc:docMk/>
            <pc:sldMk cId="3952524586" sldId="514"/>
            <ac:spMk id="6" creationId="{ADCD32E9-E6C9-4EB0-8D42-15A0F84CD727}"/>
          </ac:spMkLst>
        </pc:spChg>
        <pc:spChg chg="mod">
          <ac:chgData name="Marina Laureau" userId="c0c319eb-83ab-48af-8a2d-e2002105f5f9" providerId="ADAL" clId="{E4FA054D-8D73-5C44-A09B-824AD88046FC}" dt="2020-08-04T07:10:33.258" v="12" actId="790"/>
          <ac:spMkLst>
            <pc:docMk/>
            <pc:sldMk cId="3952524586" sldId="514"/>
            <ac:spMk id="8" creationId="{190E0335-16B7-42C7-AFFD-E05C2628E416}"/>
          </ac:spMkLst>
        </pc:spChg>
        <pc:spChg chg="mod">
          <ac:chgData name="Marina Laureau" userId="c0c319eb-83ab-48af-8a2d-e2002105f5f9" providerId="ADAL" clId="{E4FA054D-8D73-5C44-A09B-824AD88046FC}" dt="2020-08-04T07:10:33.258" v="12" actId="790"/>
          <ac:spMkLst>
            <pc:docMk/>
            <pc:sldMk cId="3952524586" sldId="514"/>
            <ac:spMk id="9" creationId="{A066EEBF-C090-42B7-BD96-8052D4044789}"/>
          </ac:spMkLst>
        </pc:spChg>
      </pc:sldChg>
      <pc:sldChg chg="modSp mod">
        <pc:chgData name="Marina Laureau" userId="c0c319eb-83ab-48af-8a2d-e2002105f5f9" providerId="ADAL" clId="{E4FA054D-8D73-5C44-A09B-824AD88046FC}" dt="2020-08-04T07:28:26.066" v="36" actId="790"/>
        <pc:sldMkLst>
          <pc:docMk/>
          <pc:sldMk cId="2129881054" sldId="515"/>
        </pc:sldMkLst>
        <pc:spChg chg="mod">
          <ac:chgData name="Marina Laureau" userId="c0c319eb-83ab-48af-8a2d-e2002105f5f9" providerId="ADAL" clId="{E4FA054D-8D73-5C44-A09B-824AD88046FC}" dt="2020-08-04T07:28:26.066" v="36" actId="790"/>
          <ac:spMkLst>
            <pc:docMk/>
            <pc:sldMk cId="2129881054" sldId="515"/>
            <ac:spMk id="8" creationId="{190E0335-16B7-42C7-AFFD-E05C2628E416}"/>
          </ac:spMkLst>
        </pc:spChg>
      </pc:sldChg>
      <pc:sldChg chg="modSp mod">
        <pc:chgData name="Marina Laureau" userId="c0c319eb-83ab-48af-8a2d-e2002105f5f9" providerId="ADAL" clId="{E4FA054D-8D73-5C44-A09B-824AD88046FC}" dt="2020-08-04T07:09:48.218" v="11" actId="790"/>
        <pc:sldMkLst>
          <pc:docMk/>
          <pc:sldMk cId="1514776497" sldId="516"/>
        </pc:sldMkLst>
        <pc:spChg chg="mod">
          <ac:chgData name="Marina Laureau" userId="c0c319eb-83ab-48af-8a2d-e2002105f5f9" providerId="ADAL" clId="{E4FA054D-8D73-5C44-A09B-824AD88046FC}" dt="2020-08-04T07:09:48.218" v="11" actId="790"/>
          <ac:spMkLst>
            <pc:docMk/>
            <pc:sldMk cId="1514776497" sldId="516"/>
            <ac:spMk id="4" creationId="{D31BD8E1-53F5-45C6-B684-FB64A7C91C06}"/>
          </ac:spMkLst>
        </pc:spChg>
        <pc:spChg chg="mod">
          <ac:chgData name="Marina Laureau" userId="c0c319eb-83ab-48af-8a2d-e2002105f5f9" providerId="ADAL" clId="{E4FA054D-8D73-5C44-A09B-824AD88046FC}" dt="2020-08-04T07:09:48.218" v="11" actId="790"/>
          <ac:spMkLst>
            <pc:docMk/>
            <pc:sldMk cId="1514776497" sldId="516"/>
            <ac:spMk id="5" creationId="{9DC22DD8-3131-45C3-A46E-C98137C64458}"/>
          </ac:spMkLst>
        </pc:spChg>
        <pc:spChg chg="mod">
          <ac:chgData name="Marina Laureau" userId="c0c319eb-83ab-48af-8a2d-e2002105f5f9" providerId="ADAL" clId="{E4FA054D-8D73-5C44-A09B-824AD88046FC}" dt="2020-08-04T07:09:48.218" v="11" actId="790"/>
          <ac:spMkLst>
            <pc:docMk/>
            <pc:sldMk cId="1514776497" sldId="516"/>
            <ac:spMk id="6" creationId="{ADCD32E9-E6C9-4EB0-8D42-15A0F84CD727}"/>
          </ac:spMkLst>
        </pc:spChg>
        <pc:spChg chg="mod">
          <ac:chgData name="Marina Laureau" userId="c0c319eb-83ab-48af-8a2d-e2002105f5f9" providerId="ADAL" clId="{E4FA054D-8D73-5C44-A09B-824AD88046FC}" dt="2020-08-04T07:09:48.218" v="11" actId="790"/>
          <ac:spMkLst>
            <pc:docMk/>
            <pc:sldMk cId="1514776497" sldId="516"/>
            <ac:spMk id="8" creationId="{190E0335-16B7-42C7-AFFD-E05C2628E416}"/>
          </ac:spMkLst>
        </pc:spChg>
        <pc:spChg chg="mod">
          <ac:chgData name="Marina Laureau" userId="c0c319eb-83ab-48af-8a2d-e2002105f5f9" providerId="ADAL" clId="{E4FA054D-8D73-5C44-A09B-824AD88046FC}" dt="2020-08-04T07:09:48.218" v="11" actId="790"/>
          <ac:spMkLst>
            <pc:docMk/>
            <pc:sldMk cId="1514776497" sldId="516"/>
            <ac:spMk id="9" creationId="{A066EEBF-C090-42B7-BD96-8052D4044789}"/>
          </ac:spMkLst>
        </pc:spChg>
      </pc:sldChg>
      <pc:sldChg chg="modSp mod">
        <pc:chgData name="Marina Laureau" userId="c0c319eb-83ab-48af-8a2d-e2002105f5f9" providerId="ADAL" clId="{E4FA054D-8D73-5C44-A09B-824AD88046FC}" dt="2020-08-04T12:13:21.788" v="42" actId="790"/>
        <pc:sldMkLst>
          <pc:docMk/>
          <pc:sldMk cId="3516955928" sldId="517"/>
        </pc:sldMkLst>
        <pc:spChg chg="mod">
          <ac:chgData name="Marina Laureau" userId="c0c319eb-83ab-48af-8a2d-e2002105f5f9" providerId="ADAL" clId="{E4FA054D-8D73-5C44-A09B-824AD88046FC}" dt="2020-08-04T12:13:21.788" v="42" actId="790"/>
          <ac:spMkLst>
            <pc:docMk/>
            <pc:sldMk cId="3516955928" sldId="517"/>
            <ac:spMk id="4" creationId="{D31BD8E1-53F5-45C6-B684-FB64A7C91C06}"/>
          </ac:spMkLst>
        </pc:spChg>
        <pc:spChg chg="mod">
          <ac:chgData name="Marina Laureau" userId="c0c319eb-83ab-48af-8a2d-e2002105f5f9" providerId="ADAL" clId="{E4FA054D-8D73-5C44-A09B-824AD88046FC}" dt="2020-08-04T12:13:21.788" v="42" actId="790"/>
          <ac:spMkLst>
            <pc:docMk/>
            <pc:sldMk cId="3516955928" sldId="517"/>
            <ac:spMk id="5" creationId="{9DC22DD8-3131-45C3-A46E-C98137C64458}"/>
          </ac:spMkLst>
        </pc:spChg>
        <pc:spChg chg="mod">
          <ac:chgData name="Marina Laureau" userId="c0c319eb-83ab-48af-8a2d-e2002105f5f9" providerId="ADAL" clId="{E4FA054D-8D73-5C44-A09B-824AD88046FC}" dt="2020-08-04T12:13:21.788" v="42" actId="790"/>
          <ac:spMkLst>
            <pc:docMk/>
            <pc:sldMk cId="3516955928" sldId="517"/>
            <ac:spMk id="8" creationId="{190E0335-16B7-42C7-AFFD-E05C2628E416}"/>
          </ac:spMkLst>
        </pc:spChg>
        <pc:spChg chg="mod">
          <ac:chgData name="Marina Laureau" userId="c0c319eb-83ab-48af-8a2d-e2002105f5f9" providerId="ADAL" clId="{E4FA054D-8D73-5C44-A09B-824AD88046FC}" dt="2020-08-04T12:13:21.788" v="42" actId="790"/>
          <ac:spMkLst>
            <pc:docMk/>
            <pc:sldMk cId="3516955928" sldId="517"/>
            <ac:spMk id="9" creationId="{A066EEBF-C090-42B7-BD96-8052D4044789}"/>
          </ac:spMkLst>
        </pc:spChg>
      </pc:sldChg>
      <pc:sldChg chg="modSp mod">
        <pc:chgData name="Marina Laureau" userId="c0c319eb-83ab-48af-8a2d-e2002105f5f9" providerId="ADAL" clId="{E4FA054D-8D73-5C44-A09B-824AD88046FC}" dt="2020-08-04T07:09:03.720" v="10" actId="790"/>
        <pc:sldMkLst>
          <pc:docMk/>
          <pc:sldMk cId="2236246670" sldId="518"/>
        </pc:sldMkLst>
        <pc:spChg chg="mod">
          <ac:chgData name="Marina Laureau" userId="c0c319eb-83ab-48af-8a2d-e2002105f5f9" providerId="ADAL" clId="{E4FA054D-8D73-5C44-A09B-824AD88046FC}" dt="2020-08-04T07:09:03.720" v="10" actId="790"/>
          <ac:spMkLst>
            <pc:docMk/>
            <pc:sldMk cId="2236246670" sldId="518"/>
            <ac:spMk id="6" creationId="{ADCD32E9-E6C9-4EB0-8D42-15A0F84CD727}"/>
          </ac:spMkLst>
        </pc:spChg>
        <pc:spChg chg="mod">
          <ac:chgData name="Marina Laureau" userId="c0c319eb-83ab-48af-8a2d-e2002105f5f9" providerId="ADAL" clId="{E4FA054D-8D73-5C44-A09B-824AD88046FC}" dt="2020-08-04T07:08:53.748" v="9" actId="790"/>
          <ac:spMkLst>
            <pc:docMk/>
            <pc:sldMk cId="2236246670" sldId="518"/>
            <ac:spMk id="8" creationId="{190E0335-16B7-42C7-AFFD-E05C2628E416}"/>
          </ac:spMkLst>
        </pc:spChg>
      </pc:sldChg>
      <pc:sldChg chg="modSp mod">
        <pc:chgData name="Marina Laureau" userId="c0c319eb-83ab-48af-8a2d-e2002105f5f9" providerId="ADAL" clId="{E4FA054D-8D73-5C44-A09B-824AD88046FC}" dt="2020-08-04T06:58:46.980" v="1" actId="790"/>
        <pc:sldMkLst>
          <pc:docMk/>
          <pc:sldMk cId="3564600459" sldId="520"/>
        </pc:sldMkLst>
        <pc:spChg chg="mod">
          <ac:chgData name="Marina Laureau" userId="c0c319eb-83ab-48af-8a2d-e2002105f5f9" providerId="ADAL" clId="{E4FA054D-8D73-5C44-A09B-824AD88046FC}" dt="2020-08-04T06:58:46.980" v="1" actId="790"/>
          <ac:spMkLst>
            <pc:docMk/>
            <pc:sldMk cId="3564600459" sldId="520"/>
            <ac:spMk id="8" creationId="{190E0335-16B7-42C7-AFFD-E05C2628E416}"/>
          </ac:spMkLst>
        </pc:spChg>
      </pc:sldChg>
      <pc:sldChg chg="modSp mod">
        <pc:chgData name="Marina Laureau" userId="c0c319eb-83ab-48af-8a2d-e2002105f5f9" providerId="ADAL" clId="{E4FA054D-8D73-5C44-A09B-824AD88046FC}" dt="2020-08-04T07:07:41.086" v="7" actId="790"/>
        <pc:sldMkLst>
          <pc:docMk/>
          <pc:sldMk cId="701338095" sldId="522"/>
        </pc:sldMkLst>
        <pc:spChg chg="mod">
          <ac:chgData name="Marina Laureau" userId="c0c319eb-83ab-48af-8a2d-e2002105f5f9" providerId="ADAL" clId="{E4FA054D-8D73-5C44-A09B-824AD88046FC}" dt="2020-08-04T07:07:41.086" v="7" actId="790"/>
          <ac:spMkLst>
            <pc:docMk/>
            <pc:sldMk cId="701338095" sldId="522"/>
            <ac:spMk id="8" creationId="{190E0335-16B7-42C7-AFFD-E05C2628E416}"/>
          </ac:spMkLst>
        </pc:spChg>
      </pc:sldChg>
      <pc:sldChg chg="modSp mod">
        <pc:chgData name="Marina Laureau" userId="c0c319eb-83ab-48af-8a2d-e2002105f5f9" providerId="ADAL" clId="{E4FA054D-8D73-5C44-A09B-824AD88046FC}" dt="2020-08-04T07:01:03.505" v="5" actId="790"/>
        <pc:sldMkLst>
          <pc:docMk/>
          <pc:sldMk cId="1692731388" sldId="535"/>
        </pc:sldMkLst>
        <pc:spChg chg="mod">
          <ac:chgData name="Marina Laureau" userId="c0c319eb-83ab-48af-8a2d-e2002105f5f9" providerId="ADAL" clId="{E4FA054D-8D73-5C44-A09B-824AD88046FC}" dt="2020-08-04T07:01:03.505" v="5" actId="790"/>
          <ac:spMkLst>
            <pc:docMk/>
            <pc:sldMk cId="1692731388" sldId="535"/>
            <ac:spMk id="162" creationId="{00000000-0000-0000-0000-000000000000}"/>
          </ac:spMkLst>
        </pc:spChg>
      </pc:sldChg>
      <pc:sldChg chg="modSp mod">
        <pc:chgData name="Marina Laureau" userId="c0c319eb-83ab-48af-8a2d-e2002105f5f9" providerId="ADAL" clId="{E4FA054D-8D73-5C44-A09B-824AD88046FC}" dt="2020-08-04T07:00:39.057" v="4" actId="790"/>
        <pc:sldMkLst>
          <pc:docMk/>
          <pc:sldMk cId="2741386994" sldId="537"/>
        </pc:sldMkLst>
        <pc:spChg chg="mod">
          <ac:chgData name="Marina Laureau" userId="c0c319eb-83ab-48af-8a2d-e2002105f5f9" providerId="ADAL" clId="{E4FA054D-8D73-5C44-A09B-824AD88046FC}" dt="2020-08-04T07:00:29.947" v="3" actId="790"/>
          <ac:spMkLst>
            <pc:docMk/>
            <pc:sldMk cId="2741386994" sldId="537"/>
            <ac:spMk id="161" creationId="{00000000-0000-0000-0000-000000000000}"/>
          </ac:spMkLst>
        </pc:spChg>
        <pc:spChg chg="mod">
          <ac:chgData name="Marina Laureau" userId="c0c319eb-83ab-48af-8a2d-e2002105f5f9" providerId="ADAL" clId="{E4FA054D-8D73-5C44-A09B-824AD88046FC}" dt="2020-08-04T07:00:39.057" v="4" actId="790"/>
          <ac:spMkLst>
            <pc:docMk/>
            <pc:sldMk cId="2741386994" sldId="537"/>
            <ac:spMk id="162" creationId="{00000000-0000-0000-0000-000000000000}"/>
          </ac:spMkLst>
        </pc:spChg>
      </pc:sldChg>
      <pc:sldChg chg="modSp mod">
        <pc:chgData name="Marina Laureau" userId="c0c319eb-83ab-48af-8a2d-e2002105f5f9" providerId="ADAL" clId="{E4FA054D-8D73-5C44-A09B-824AD88046FC}" dt="2020-08-04T07:27:52.135" v="35" actId="790"/>
        <pc:sldMkLst>
          <pc:docMk/>
          <pc:sldMk cId="3428918942" sldId="540"/>
        </pc:sldMkLst>
        <pc:spChg chg="mod">
          <ac:chgData name="Marina Laureau" userId="c0c319eb-83ab-48af-8a2d-e2002105f5f9" providerId="ADAL" clId="{E4FA054D-8D73-5C44-A09B-824AD88046FC}" dt="2020-08-04T07:27:52.135" v="35" actId="790"/>
          <ac:spMkLst>
            <pc:docMk/>
            <pc:sldMk cId="3428918942" sldId="540"/>
            <ac:spMk id="161" creationId="{00000000-0000-0000-0000-000000000000}"/>
          </ac:spMkLst>
        </pc:spChg>
        <pc:spChg chg="mod">
          <ac:chgData name="Marina Laureau" userId="c0c319eb-83ab-48af-8a2d-e2002105f5f9" providerId="ADAL" clId="{E4FA054D-8D73-5C44-A09B-824AD88046FC}" dt="2020-08-04T07:27:52.135" v="35" actId="790"/>
          <ac:spMkLst>
            <pc:docMk/>
            <pc:sldMk cId="3428918942" sldId="540"/>
            <ac:spMk id="162" creationId="{00000000-0000-0000-0000-000000000000}"/>
          </ac:spMkLst>
        </pc:spChg>
        <pc:spChg chg="mod">
          <ac:chgData name="Marina Laureau" userId="c0c319eb-83ab-48af-8a2d-e2002105f5f9" providerId="ADAL" clId="{E4FA054D-8D73-5C44-A09B-824AD88046FC}" dt="2020-08-04T07:27:52.135" v="35" actId="790"/>
          <ac:spMkLst>
            <pc:docMk/>
            <pc:sldMk cId="3428918942" sldId="540"/>
            <ac:spMk id="163" creationId="{00000000-0000-0000-0000-000000000000}"/>
          </ac:spMkLst>
        </pc:spChg>
      </pc:sldChg>
      <pc:sldChg chg="modSp">
        <pc:chgData name="Marina Laureau" userId="c0c319eb-83ab-48af-8a2d-e2002105f5f9" providerId="ADAL" clId="{E4FA054D-8D73-5C44-A09B-824AD88046FC}" dt="2020-08-04T07:27:26.587" v="34" actId="790"/>
        <pc:sldMkLst>
          <pc:docMk/>
          <pc:sldMk cId="4153301126" sldId="549"/>
        </pc:sldMkLst>
        <pc:spChg chg="mod">
          <ac:chgData name="Marina Laureau" userId="c0c319eb-83ab-48af-8a2d-e2002105f5f9" providerId="ADAL" clId="{E4FA054D-8D73-5C44-A09B-824AD88046FC}" dt="2020-08-04T07:27:26.587" v="34" actId="790"/>
          <ac:spMkLst>
            <pc:docMk/>
            <pc:sldMk cId="4153301126" sldId="549"/>
            <ac:spMk id="371" creationId="{00000000-0000-0000-0000-000000000000}"/>
          </ac:spMkLst>
        </pc:spChg>
        <pc:spChg chg="mod">
          <ac:chgData name="Marina Laureau" userId="c0c319eb-83ab-48af-8a2d-e2002105f5f9" providerId="ADAL" clId="{E4FA054D-8D73-5C44-A09B-824AD88046FC}" dt="2020-08-04T07:27:26.587" v="34" actId="790"/>
          <ac:spMkLst>
            <pc:docMk/>
            <pc:sldMk cId="4153301126" sldId="549"/>
            <ac:spMk id="372" creationId="{00000000-0000-0000-0000-000000000000}"/>
          </ac:spMkLst>
        </pc:spChg>
        <pc:picChg chg="mod">
          <ac:chgData name="Marina Laureau" userId="c0c319eb-83ab-48af-8a2d-e2002105f5f9" providerId="ADAL" clId="{E4FA054D-8D73-5C44-A09B-824AD88046FC}" dt="2020-08-04T07:27:26.587" v="34" actId="790"/>
          <ac:picMkLst>
            <pc:docMk/>
            <pc:sldMk cId="4153301126" sldId="549"/>
            <ac:picMk id="4" creationId="{DB9B6CD7-A6BE-4445-A275-CD58BD541168}"/>
          </ac:picMkLst>
        </pc:picChg>
      </pc:sldChg>
      <pc:sldChg chg="modSp mod">
        <pc:chgData name="Marina Laureau" userId="c0c319eb-83ab-48af-8a2d-e2002105f5f9" providerId="ADAL" clId="{E4FA054D-8D73-5C44-A09B-824AD88046FC}" dt="2020-08-04T07:27:05.436" v="33" actId="790"/>
        <pc:sldMkLst>
          <pc:docMk/>
          <pc:sldMk cId="4127097039" sldId="554"/>
        </pc:sldMkLst>
        <pc:spChg chg="mod">
          <ac:chgData name="Marina Laureau" userId="c0c319eb-83ab-48af-8a2d-e2002105f5f9" providerId="ADAL" clId="{E4FA054D-8D73-5C44-A09B-824AD88046FC}" dt="2020-08-04T07:27:05.436" v="33" actId="790"/>
          <ac:spMkLst>
            <pc:docMk/>
            <pc:sldMk cId="4127097039" sldId="554"/>
            <ac:spMk id="371" creationId="{00000000-0000-0000-0000-000000000000}"/>
          </ac:spMkLst>
        </pc:spChg>
        <pc:spChg chg="mod">
          <ac:chgData name="Marina Laureau" userId="c0c319eb-83ab-48af-8a2d-e2002105f5f9" providerId="ADAL" clId="{E4FA054D-8D73-5C44-A09B-824AD88046FC}" dt="2020-08-04T07:27:05.436" v="33" actId="790"/>
          <ac:spMkLst>
            <pc:docMk/>
            <pc:sldMk cId="4127097039" sldId="554"/>
            <ac:spMk id="372" creationId="{00000000-0000-0000-0000-000000000000}"/>
          </ac:spMkLst>
        </pc:spChg>
      </pc:sldChg>
      <pc:sldChg chg="modSp mod">
        <pc:chgData name="Marina Laureau" userId="c0c319eb-83ab-48af-8a2d-e2002105f5f9" providerId="ADAL" clId="{E4FA054D-8D73-5C44-A09B-824AD88046FC}" dt="2020-08-04T07:18:02.870" v="23" actId="790"/>
        <pc:sldMkLst>
          <pc:docMk/>
          <pc:sldMk cId="1513151674" sldId="556"/>
        </pc:sldMkLst>
        <pc:spChg chg="mod">
          <ac:chgData name="Marina Laureau" userId="c0c319eb-83ab-48af-8a2d-e2002105f5f9" providerId="ADAL" clId="{E4FA054D-8D73-5C44-A09B-824AD88046FC}" dt="2020-08-04T07:18:02.870" v="23" actId="790"/>
          <ac:spMkLst>
            <pc:docMk/>
            <pc:sldMk cId="1513151674" sldId="556"/>
            <ac:spMk id="3" creationId="{91A305C4-C64F-014B-B558-7123506F2E64}"/>
          </ac:spMkLst>
        </pc:spChg>
        <pc:spChg chg="mod">
          <ac:chgData name="Marina Laureau" userId="c0c319eb-83ab-48af-8a2d-e2002105f5f9" providerId="ADAL" clId="{E4FA054D-8D73-5C44-A09B-824AD88046FC}" dt="2020-08-04T07:18:02.870" v="23" actId="790"/>
          <ac:spMkLst>
            <pc:docMk/>
            <pc:sldMk cId="1513151674" sldId="556"/>
            <ac:spMk id="14" creationId="{6FCD33E0-3988-4A5E-BA49-4A71F15C2CFC}"/>
          </ac:spMkLst>
        </pc:spChg>
        <pc:spChg chg="mod">
          <ac:chgData name="Marina Laureau" userId="c0c319eb-83ab-48af-8a2d-e2002105f5f9" providerId="ADAL" clId="{E4FA054D-8D73-5C44-A09B-824AD88046FC}" dt="2020-08-04T07:18:02.870" v="23" actId="790"/>
          <ac:spMkLst>
            <pc:docMk/>
            <pc:sldMk cId="1513151674" sldId="556"/>
            <ac:spMk id="201" creationId="{00000000-0000-0000-0000-000000000000}"/>
          </ac:spMkLst>
        </pc:spChg>
        <pc:spChg chg="mod">
          <ac:chgData name="Marina Laureau" userId="c0c319eb-83ab-48af-8a2d-e2002105f5f9" providerId="ADAL" clId="{E4FA054D-8D73-5C44-A09B-824AD88046FC}" dt="2020-08-04T07:18:02.870" v="23" actId="790"/>
          <ac:spMkLst>
            <pc:docMk/>
            <pc:sldMk cId="1513151674" sldId="556"/>
            <ac:spMk id="202" creationId="{00000000-0000-0000-0000-000000000000}"/>
          </ac:spMkLst>
        </pc:spChg>
      </pc:sldChg>
      <pc:sldChg chg="modSp mod">
        <pc:chgData name="Marina Laureau" userId="c0c319eb-83ab-48af-8a2d-e2002105f5f9" providerId="ADAL" clId="{E4FA054D-8D73-5C44-A09B-824AD88046FC}" dt="2020-08-04T07:22:46.838" v="27" actId="790"/>
        <pc:sldMkLst>
          <pc:docMk/>
          <pc:sldMk cId="713729639" sldId="560"/>
        </pc:sldMkLst>
        <pc:spChg chg="mod">
          <ac:chgData name="Marina Laureau" userId="c0c319eb-83ab-48af-8a2d-e2002105f5f9" providerId="ADAL" clId="{E4FA054D-8D73-5C44-A09B-824AD88046FC}" dt="2020-08-04T07:22:46.838" v="27" actId="790"/>
          <ac:spMkLst>
            <pc:docMk/>
            <pc:sldMk cId="713729639" sldId="560"/>
            <ac:spMk id="2" creationId="{8B7EA5BB-ECC8-42D7-B854-90FD124A2417}"/>
          </ac:spMkLst>
        </pc:spChg>
        <pc:spChg chg="mod">
          <ac:chgData name="Marina Laureau" userId="c0c319eb-83ab-48af-8a2d-e2002105f5f9" providerId="ADAL" clId="{E4FA054D-8D73-5C44-A09B-824AD88046FC}" dt="2020-08-04T07:22:46.838" v="27" actId="790"/>
          <ac:spMkLst>
            <pc:docMk/>
            <pc:sldMk cId="713729639" sldId="560"/>
            <ac:spMk id="4" creationId="{B6551BD5-1471-4C1F-9B39-58E65F3754B1}"/>
          </ac:spMkLst>
        </pc:spChg>
        <pc:spChg chg="mod">
          <ac:chgData name="Marina Laureau" userId="c0c319eb-83ab-48af-8a2d-e2002105f5f9" providerId="ADAL" clId="{E4FA054D-8D73-5C44-A09B-824AD88046FC}" dt="2020-08-04T07:22:46.838" v="27" actId="790"/>
          <ac:spMkLst>
            <pc:docMk/>
            <pc:sldMk cId="713729639" sldId="560"/>
            <ac:spMk id="6" creationId="{0FF24063-9349-4A1D-8883-572DD0B4A8DE}"/>
          </ac:spMkLst>
        </pc:spChg>
        <pc:spChg chg="mod">
          <ac:chgData name="Marina Laureau" userId="c0c319eb-83ab-48af-8a2d-e2002105f5f9" providerId="ADAL" clId="{E4FA054D-8D73-5C44-A09B-824AD88046FC}" dt="2020-08-04T07:22:46.838" v="27" actId="790"/>
          <ac:spMkLst>
            <pc:docMk/>
            <pc:sldMk cId="713729639" sldId="560"/>
            <ac:spMk id="7" creationId="{C28680B9-B309-40DB-ACF2-353FA66E1E8B}"/>
          </ac:spMkLst>
        </pc:spChg>
        <pc:spChg chg="mod">
          <ac:chgData name="Marina Laureau" userId="c0c319eb-83ab-48af-8a2d-e2002105f5f9" providerId="ADAL" clId="{E4FA054D-8D73-5C44-A09B-824AD88046FC}" dt="2020-08-04T07:22:46.838" v="27" actId="790"/>
          <ac:spMkLst>
            <pc:docMk/>
            <pc:sldMk cId="713729639" sldId="560"/>
            <ac:spMk id="8" creationId="{F6995807-F36E-47D8-8C7B-E1A59F522969}"/>
          </ac:spMkLst>
        </pc:spChg>
        <pc:spChg chg="mod">
          <ac:chgData name="Marina Laureau" userId="c0c319eb-83ab-48af-8a2d-e2002105f5f9" providerId="ADAL" clId="{E4FA054D-8D73-5C44-A09B-824AD88046FC}" dt="2020-08-04T07:22:46.838" v="27" actId="790"/>
          <ac:spMkLst>
            <pc:docMk/>
            <pc:sldMk cId="713729639" sldId="560"/>
            <ac:spMk id="9" creationId="{673E81A7-ECC8-4360-AFAA-5B08012AF808}"/>
          </ac:spMkLst>
        </pc:spChg>
        <pc:spChg chg="mod">
          <ac:chgData name="Marina Laureau" userId="c0c319eb-83ab-48af-8a2d-e2002105f5f9" providerId="ADAL" clId="{E4FA054D-8D73-5C44-A09B-824AD88046FC}" dt="2020-08-04T07:22:46.838" v="27" actId="790"/>
          <ac:spMkLst>
            <pc:docMk/>
            <pc:sldMk cId="713729639" sldId="560"/>
            <ac:spMk id="10" creationId="{BBD38A76-3B1E-4C8A-8DE2-F810D7945E61}"/>
          </ac:spMkLst>
        </pc:spChg>
        <pc:spChg chg="mod">
          <ac:chgData name="Marina Laureau" userId="c0c319eb-83ab-48af-8a2d-e2002105f5f9" providerId="ADAL" clId="{E4FA054D-8D73-5C44-A09B-824AD88046FC}" dt="2020-08-04T07:22:46.838" v="27" actId="790"/>
          <ac:spMkLst>
            <pc:docMk/>
            <pc:sldMk cId="713729639" sldId="560"/>
            <ac:spMk id="11" creationId="{A2011387-03E8-499B-927E-397449BF9D08}"/>
          </ac:spMkLst>
        </pc:spChg>
        <pc:spChg chg="mod">
          <ac:chgData name="Marina Laureau" userId="c0c319eb-83ab-48af-8a2d-e2002105f5f9" providerId="ADAL" clId="{E4FA054D-8D73-5C44-A09B-824AD88046FC}" dt="2020-08-04T07:22:46.838" v="27" actId="790"/>
          <ac:spMkLst>
            <pc:docMk/>
            <pc:sldMk cId="713729639" sldId="560"/>
            <ac:spMk id="12" creationId="{3905CCE1-29EB-4AD9-8B23-F7D97F18588C}"/>
          </ac:spMkLst>
        </pc:spChg>
        <pc:spChg chg="mod">
          <ac:chgData name="Marina Laureau" userId="c0c319eb-83ab-48af-8a2d-e2002105f5f9" providerId="ADAL" clId="{E4FA054D-8D73-5C44-A09B-824AD88046FC}" dt="2020-08-04T07:22:46.838" v="27" actId="790"/>
          <ac:spMkLst>
            <pc:docMk/>
            <pc:sldMk cId="713729639" sldId="560"/>
            <ac:spMk id="13" creationId="{CFDA5BD7-6282-46BE-B9C8-E909125E745C}"/>
          </ac:spMkLst>
        </pc:spChg>
        <pc:spChg chg="mod">
          <ac:chgData name="Marina Laureau" userId="c0c319eb-83ab-48af-8a2d-e2002105f5f9" providerId="ADAL" clId="{E4FA054D-8D73-5C44-A09B-824AD88046FC}" dt="2020-08-04T07:22:46.838" v="27" actId="790"/>
          <ac:spMkLst>
            <pc:docMk/>
            <pc:sldMk cId="713729639" sldId="560"/>
            <ac:spMk id="14" creationId="{F6934DD0-C692-46B6-9955-A910A1B7B342}"/>
          </ac:spMkLst>
        </pc:spChg>
        <pc:spChg chg="mod">
          <ac:chgData name="Marina Laureau" userId="c0c319eb-83ab-48af-8a2d-e2002105f5f9" providerId="ADAL" clId="{E4FA054D-8D73-5C44-A09B-824AD88046FC}" dt="2020-08-04T07:22:46.838" v="27" actId="790"/>
          <ac:spMkLst>
            <pc:docMk/>
            <pc:sldMk cId="713729639" sldId="560"/>
            <ac:spMk id="15" creationId="{F9A84479-409B-4000-80EF-109FCFD77C65}"/>
          </ac:spMkLst>
        </pc:spChg>
        <pc:spChg chg="mod">
          <ac:chgData name="Marina Laureau" userId="c0c319eb-83ab-48af-8a2d-e2002105f5f9" providerId="ADAL" clId="{E4FA054D-8D73-5C44-A09B-824AD88046FC}" dt="2020-08-04T07:22:46.838" v="27" actId="790"/>
          <ac:spMkLst>
            <pc:docMk/>
            <pc:sldMk cId="713729639" sldId="560"/>
            <ac:spMk id="16" creationId="{97FB3130-4950-4640-B46C-81543BB6CAA4}"/>
          </ac:spMkLst>
        </pc:spChg>
        <pc:spChg chg="mod">
          <ac:chgData name="Marina Laureau" userId="c0c319eb-83ab-48af-8a2d-e2002105f5f9" providerId="ADAL" clId="{E4FA054D-8D73-5C44-A09B-824AD88046FC}" dt="2020-08-04T07:22:46.838" v="27" actId="790"/>
          <ac:spMkLst>
            <pc:docMk/>
            <pc:sldMk cId="713729639" sldId="560"/>
            <ac:spMk id="17" creationId="{D4568B52-C907-425E-BBB5-65EEA638663B}"/>
          </ac:spMkLst>
        </pc:spChg>
        <pc:spChg chg="mod">
          <ac:chgData name="Marina Laureau" userId="c0c319eb-83ab-48af-8a2d-e2002105f5f9" providerId="ADAL" clId="{E4FA054D-8D73-5C44-A09B-824AD88046FC}" dt="2020-08-04T07:22:46.838" v="27" actId="790"/>
          <ac:spMkLst>
            <pc:docMk/>
            <pc:sldMk cId="713729639" sldId="560"/>
            <ac:spMk id="18" creationId="{CB814826-E10B-4AB5-BB4C-B9BE10B15501}"/>
          </ac:spMkLst>
        </pc:spChg>
        <pc:spChg chg="mod">
          <ac:chgData name="Marina Laureau" userId="c0c319eb-83ab-48af-8a2d-e2002105f5f9" providerId="ADAL" clId="{E4FA054D-8D73-5C44-A09B-824AD88046FC}" dt="2020-08-04T07:22:46.838" v="27" actId="790"/>
          <ac:spMkLst>
            <pc:docMk/>
            <pc:sldMk cId="713729639" sldId="560"/>
            <ac:spMk id="19" creationId="{71B23ECD-2E1A-44EA-87F3-0F93C1250C2E}"/>
          </ac:spMkLst>
        </pc:spChg>
        <pc:spChg chg="mod">
          <ac:chgData name="Marina Laureau" userId="c0c319eb-83ab-48af-8a2d-e2002105f5f9" providerId="ADAL" clId="{E4FA054D-8D73-5C44-A09B-824AD88046FC}" dt="2020-08-04T07:22:46.838" v="27" actId="790"/>
          <ac:spMkLst>
            <pc:docMk/>
            <pc:sldMk cId="713729639" sldId="560"/>
            <ac:spMk id="20" creationId="{A984B571-0548-48EE-9734-FC34738A149D}"/>
          </ac:spMkLst>
        </pc:spChg>
        <pc:spChg chg="mod">
          <ac:chgData name="Marina Laureau" userId="c0c319eb-83ab-48af-8a2d-e2002105f5f9" providerId="ADAL" clId="{E4FA054D-8D73-5C44-A09B-824AD88046FC}" dt="2020-08-04T07:22:46.838" v="27" actId="790"/>
          <ac:spMkLst>
            <pc:docMk/>
            <pc:sldMk cId="713729639" sldId="560"/>
            <ac:spMk id="21" creationId="{C75D0E2C-6748-43EE-8D6F-908C22FDD48E}"/>
          </ac:spMkLst>
        </pc:spChg>
        <pc:spChg chg="mod">
          <ac:chgData name="Marina Laureau" userId="c0c319eb-83ab-48af-8a2d-e2002105f5f9" providerId="ADAL" clId="{E4FA054D-8D73-5C44-A09B-824AD88046FC}" dt="2020-08-04T07:22:46.838" v="27" actId="790"/>
          <ac:spMkLst>
            <pc:docMk/>
            <pc:sldMk cId="713729639" sldId="560"/>
            <ac:spMk id="22" creationId="{E1C5F024-C865-419A-A073-B91DBC6BB02B}"/>
          </ac:spMkLst>
        </pc:spChg>
        <pc:spChg chg="mod">
          <ac:chgData name="Marina Laureau" userId="c0c319eb-83ab-48af-8a2d-e2002105f5f9" providerId="ADAL" clId="{E4FA054D-8D73-5C44-A09B-824AD88046FC}" dt="2020-08-04T07:22:46.838" v="27" actId="790"/>
          <ac:spMkLst>
            <pc:docMk/>
            <pc:sldMk cId="713729639" sldId="560"/>
            <ac:spMk id="23" creationId="{CC953B29-1B47-4619-99B6-313999EA8E0D}"/>
          </ac:spMkLst>
        </pc:spChg>
        <pc:spChg chg="mod">
          <ac:chgData name="Marina Laureau" userId="c0c319eb-83ab-48af-8a2d-e2002105f5f9" providerId="ADAL" clId="{E4FA054D-8D73-5C44-A09B-824AD88046FC}" dt="2020-08-04T07:22:46.838" v="27" actId="790"/>
          <ac:spMkLst>
            <pc:docMk/>
            <pc:sldMk cId="713729639" sldId="560"/>
            <ac:spMk id="24" creationId="{29BC8B06-17E4-471F-8294-0E40E5F13CCA}"/>
          </ac:spMkLst>
        </pc:spChg>
        <pc:spChg chg="mod">
          <ac:chgData name="Marina Laureau" userId="c0c319eb-83ab-48af-8a2d-e2002105f5f9" providerId="ADAL" clId="{E4FA054D-8D73-5C44-A09B-824AD88046FC}" dt="2020-08-04T07:22:46.838" v="27" actId="790"/>
          <ac:spMkLst>
            <pc:docMk/>
            <pc:sldMk cId="713729639" sldId="560"/>
            <ac:spMk id="25" creationId="{B7B605CC-E19E-47B7-B609-901C23150703}"/>
          </ac:spMkLst>
        </pc:spChg>
        <pc:spChg chg="mod">
          <ac:chgData name="Marina Laureau" userId="c0c319eb-83ab-48af-8a2d-e2002105f5f9" providerId="ADAL" clId="{E4FA054D-8D73-5C44-A09B-824AD88046FC}" dt="2020-08-04T07:22:46.838" v="27" actId="790"/>
          <ac:spMkLst>
            <pc:docMk/>
            <pc:sldMk cId="713729639" sldId="560"/>
            <ac:spMk id="27" creationId="{DFC0D1CD-6B27-48F7-A701-7A9C9C83976E}"/>
          </ac:spMkLst>
        </pc:spChg>
        <pc:spChg chg="mod">
          <ac:chgData name="Marina Laureau" userId="c0c319eb-83ab-48af-8a2d-e2002105f5f9" providerId="ADAL" clId="{E4FA054D-8D73-5C44-A09B-824AD88046FC}" dt="2020-08-04T07:22:46.838" v="27" actId="790"/>
          <ac:spMkLst>
            <pc:docMk/>
            <pc:sldMk cId="713729639" sldId="560"/>
            <ac:spMk id="28" creationId="{DBB80951-BBA7-4E56-8E11-BF8C74DA903F}"/>
          </ac:spMkLst>
        </pc:spChg>
        <pc:spChg chg="mod">
          <ac:chgData name="Marina Laureau" userId="c0c319eb-83ab-48af-8a2d-e2002105f5f9" providerId="ADAL" clId="{E4FA054D-8D73-5C44-A09B-824AD88046FC}" dt="2020-08-04T07:22:46.838" v="27" actId="790"/>
          <ac:spMkLst>
            <pc:docMk/>
            <pc:sldMk cId="713729639" sldId="560"/>
            <ac:spMk id="30" creationId="{8444E63E-9C88-404E-B4D5-7709D143A8AB}"/>
          </ac:spMkLst>
        </pc:spChg>
        <pc:spChg chg="mod">
          <ac:chgData name="Marina Laureau" userId="c0c319eb-83ab-48af-8a2d-e2002105f5f9" providerId="ADAL" clId="{E4FA054D-8D73-5C44-A09B-824AD88046FC}" dt="2020-08-04T07:22:46.838" v="27" actId="790"/>
          <ac:spMkLst>
            <pc:docMk/>
            <pc:sldMk cId="713729639" sldId="560"/>
            <ac:spMk id="31" creationId="{3710C476-31B5-448D-A86C-3EC6F4D876C2}"/>
          </ac:spMkLst>
        </pc:spChg>
        <pc:spChg chg="mod">
          <ac:chgData name="Marina Laureau" userId="c0c319eb-83ab-48af-8a2d-e2002105f5f9" providerId="ADAL" clId="{E4FA054D-8D73-5C44-A09B-824AD88046FC}" dt="2020-08-04T07:22:46.838" v="27" actId="790"/>
          <ac:spMkLst>
            <pc:docMk/>
            <pc:sldMk cId="713729639" sldId="560"/>
            <ac:spMk id="32" creationId="{B4720937-9B98-49BA-8996-EEBED0D4EFC6}"/>
          </ac:spMkLst>
        </pc:spChg>
        <pc:spChg chg="mod">
          <ac:chgData name="Marina Laureau" userId="c0c319eb-83ab-48af-8a2d-e2002105f5f9" providerId="ADAL" clId="{E4FA054D-8D73-5C44-A09B-824AD88046FC}" dt="2020-08-04T07:22:46.838" v="27" actId="790"/>
          <ac:spMkLst>
            <pc:docMk/>
            <pc:sldMk cId="713729639" sldId="560"/>
            <ac:spMk id="34" creationId="{8A2B0DC5-DAC8-446C-9E2F-9326C7746A99}"/>
          </ac:spMkLst>
        </pc:spChg>
        <pc:spChg chg="mod">
          <ac:chgData name="Marina Laureau" userId="c0c319eb-83ab-48af-8a2d-e2002105f5f9" providerId="ADAL" clId="{E4FA054D-8D73-5C44-A09B-824AD88046FC}" dt="2020-08-04T07:22:46.838" v="27" actId="790"/>
          <ac:spMkLst>
            <pc:docMk/>
            <pc:sldMk cId="713729639" sldId="560"/>
            <ac:spMk id="35" creationId="{0CB8F2D3-78D0-4BEE-8083-802251B8FBE3}"/>
          </ac:spMkLst>
        </pc:spChg>
        <pc:spChg chg="mod">
          <ac:chgData name="Marina Laureau" userId="c0c319eb-83ab-48af-8a2d-e2002105f5f9" providerId="ADAL" clId="{E4FA054D-8D73-5C44-A09B-824AD88046FC}" dt="2020-08-04T07:22:46.838" v="27" actId="790"/>
          <ac:spMkLst>
            <pc:docMk/>
            <pc:sldMk cId="713729639" sldId="560"/>
            <ac:spMk id="36" creationId="{3DB415A2-9847-4D37-97E5-1F7D2D61316A}"/>
          </ac:spMkLst>
        </pc:spChg>
        <pc:spChg chg="mod">
          <ac:chgData name="Marina Laureau" userId="c0c319eb-83ab-48af-8a2d-e2002105f5f9" providerId="ADAL" clId="{E4FA054D-8D73-5C44-A09B-824AD88046FC}" dt="2020-08-04T07:22:46.838" v="27" actId="790"/>
          <ac:spMkLst>
            <pc:docMk/>
            <pc:sldMk cId="713729639" sldId="560"/>
            <ac:spMk id="37" creationId="{008FF90A-9430-4699-8ECA-6C60E93F503F}"/>
          </ac:spMkLst>
        </pc:spChg>
        <pc:spChg chg="mod">
          <ac:chgData name="Marina Laureau" userId="c0c319eb-83ab-48af-8a2d-e2002105f5f9" providerId="ADAL" clId="{E4FA054D-8D73-5C44-A09B-824AD88046FC}" dt="2020-08-04T07:22:46.838" v="27" actId="790"/>
          <ac:spMkLst>
            <pc:docMk/>
            <pc:sldMk cId="713729639" sldId="560"/>
            <ac:spMk id="38" creationId="{918A3DAC-0AC1-490D-AC91-69193F9CE1B0}"/>
          </ac:spMkLst>
        </pc:spChg>
      </pc:sldChg>
      <pc:sldChg chg="modSp mod">
        <pc:chgData name="Marina Laureau" userId="c0c319eb-83ab-48af-8a2d-e2002105f5f9" providerId="ADAL" clId="{E4FA054D-8D73-5C44-A09B-824AD88046FC}" dt="2020-08-04T11:23:42.330" v="41" actId="790"/>
        <pc:sldMkLst>
          <pc:docMk/>
          <pc:sldMk cId="1191814796" sldId="564"/>
        </pc:sldMkLst>
        <pc:spChg chg="mod">
          <ac:chgData name="Marina Laureau" userId="c0c319eb-83ab-48af-8a2d-e2002105f5f9" providerId="ADAL" clId="{E4FA054D-8D73-5C44-A09B-824AD88046FC}" dt="2020-08-04T07:23:11.414" v="28" actId="790"/>
          <ac:spMkLst>
            <pc:docMk/>
            <pc:sldMk cId="1191814796" sldId="564"/>
            <ac:spMk id="2" creationId="{171BC919-90DA-4E54-A24F-B955E5B66A4D}"/>
          </ac:spMkLst>
        </pc:spChg>
        <pc:graphicFrameChg chg="modGraphic">
          <ac:chgData name="Marina Laureau" userId="c0c319eb-83ab-48af-8a2d-e2002105f5f9" providerId="ADAL" clId="{E4FA054D-8D73-5C44-A09B-824AD88046FC}" dt="2020-08-04T11:23:42.330" v="41" actId="790"/>
          <ac:graphicFrameMkLst>
            <pc:docMk/>
            <pc:sldMk cId="1191814796" sldId="564"/>
            <ac:graphicFrameMk id="4" creationId="{C73C189C-7348-4C06-B050-EC7BD8B1F093}"/>
          </ac:graphicFrameMkLst>
        </pc:graphicFrameChg>
      </pc:sldChg>
      <pc:sldChg chg="modSp mod">
        <pc:chgData name="Marina Laureau" userId="c0c319eb-83ab-48af-8a2d-e2002105f5f9" providerId="ADAL" clId="{E4FA054D-8D73-5C44-A09B-824AD88046FC}" dt="2020-08-04T07:16:47.943" v="22" actId="790"/>
        <pc:sldMkLst>
          <pc:docMk/>
          <pc:sldMk cId="3712523456" sldId="565"/>
        </pc:sldMkLst>
        <pc:spChg chg="mod">
          <ac:chgData name="Marina Laureau" userId="c0c319eb-83ab-48af-8a2d-e2002105f5f9" providerId="ADAL" clId="{E4FA054D-8D73-5C44-A09B-824AD88046FC}" dt="2020-08-04T07:16:47.943" v="22" actId="790"/>
          <ac:spMkLst>
            <pc:docMk/>
            <pc:sldMk cId="3712523456" sldId="565"/>
            <ac:spMk id="15" creationId="{E6D02AD7-9A6A-45F4-AAC3-A833A5918F15}"/>
          </ac:spMkLst>
        </pc:spChg>
        <pc:spChg chg="mod">
          <ac:chgData name="Marina Laureau" userId="c0c319eb-83ab-48af-8a2d-e2002105f5f9" providerId="ADAL" clId="{E4FA054D-8D73-5C44-A09B-824AD88046FC}" dt="2020-08-04T07:16:47.943" v="22" actId="790"/>
          <ac:spMkLst>
            <pc:docMk/>
            <pc:sldMk cId="3712523456" sldId="565"/>
            <ac:spMk id="16" creationId="{8FF25257-342B-40CC-BBE8-606B29BD35E2}"/>
          </ac:spMkLst>
        </pc:spChg>
        <pc:spChg chg="mod">
          <ac:chgData name="Marina Laureau" userId="c0c319eb-83ab-48af-8a2d-e2002105f5f9" providerId="ADAL" clId="{E4FA054D-8D73-5C44-A09B-824AD88046FC}" dt="2020-08-04T07:16:47.943" v="22" actId="790"/>
          <ac:spMkLst>
            <pc:docMk/>
            <pc:sldMk cId="3712523456" sldId="565"/>
            <ac:spMk id="18" creationId="{E66DCFD3-AB87-49E5-9AA4-DC3989CD1A19}"/>
          </ac:spMkLst>
        </pc:spChg>
        <pc:spChg chg="mod">
          <ac:chgData name="Marina Laureau" userId="c0c319eb-83ab-48af-8a2d-e2002105f5f9" providerId="ADAL" clId="{E4FA054D-8D73-5C44-A09B-824AD88046FC}" dt="2020-08-04T07:16:47.943" v="22" actId="790"/>
          <ac:spMkLst>
            <pc:docMk/>
            <pc:sldMk cId="3712523456" sldId="565"/>
            <ac:spMk id="20" creationId="{64DFBD6B-E8BE-4446-A642-89601431217D}"/>
          </ac:spMkLst>
        </pc:spChg>
        <pc:spChg chg="mod">
          <ac:chgData name="Marina Laureau" userId="c0c319eb-83ab-48af-8a2d-e2002105f5f9" providerId="ADAL" clId="{E4FA054D-8D73-5C44-A09B-824AD88046FC}" dt="2020-08-04T07:16:47.943" v="22" actId="790"/>
          <ac:spMkLst>
            <pc:docMk/>
            <pc:sldMk cId="3712523456" sldId="565"/>
            <ac:spMk id="21" creationId="{ED7B1746-8508-4B8A-AD74-D11BF135BD97}"/>
          </ac:spMkLst>
        </pc:spChg>
        <pc:spChg chg="mod">
          <ac:chgData name="Marina Laureau" userId="c0c319eb-83ab-48af-8a2d-e2002105f5f9" providerId="ADAL" clId="{E4FA054D-8D73-5C44-A09B-824AD88046FC}" dt="2020-08-04T07:16:47.943" v="22" actId="790"/>
          <ac:spMkLst>
            <pc:docMk/>
            <pc:sldMk cId="3712523456" sldId="565"/>
            <ac:spMk id="22" creationId="{EDF88F13-0C2E-4870-80BB-8EB15C7BC8C3}"/>
          </ac:spMkLst>
        </pc:spChg>
        <pc:spChg chg="mod">
          <ac:chgData name="Marina Laureau" userId="c0c319eb-83ab-48af-8a2d-e2002105f5f9" providerId="ADAL" clId="{E4FA054D-8D73-5C44-A09B-824AD88046FC}" dt="2020-08-04T07:16:47.943" v="22" actId="790"/>
          <ac:spMkLst>
            <pc:docMk/>
            <pc:sldMk cId="3712523456" sldId="565"/>
            <ac:spMk id="24" creationId="{753308C5-ECCD-4C4F-AA2C-5BAE75529354}"/>
          </ac:spMkLst>
        </pc:spChg>
        <pc:spChg chg="mod">
          <ac:chgData name="Marina Laureau" userId="c0c319eb-83ab-48af-8a2d-e2002105f5f9" providerId="ADAL" clId="{E4FA054D-8D73-5C44-A09B-824AD88046FC}" dt="2020-08-04T07:16:47.943" v="22" actId="790"/>
          <ac:spMkLst>
            <pc:docMk/>
            <pc:sldMk cId="3712523456" sldId="565"/>
            <ac:spMk id="25" creationId="{80734946-64B9-4CDB-8048-0612C0A76061}"/>
          </ac:spMkLst>
        </pc:spChg>
        <pc:spChg chg="mod">
          <ac:chgData name="Marina Laureau" userId="c0c319eb-83ab-48af-8a2d-e2002105f5f9" providerId="ADAL" clId="{E4FA054D-8D73-5C44-A09B-824AD88046FC}" dt="2020-08-04T07:16:47.943" v="22" actId="790"/>
          <ac:spMkLst>
            <pc:docMk/>
            <pc:sldMk cId="3712523456" sldId="565"/>
            <ac:spMk id="26" creationId="{A7B8E670-954C-4B75-A63C-A5913184F618}"/>
          </ac:spMkLst>
        </pc:spChg>
        <pc:spChg chg="mod">
          <ac:chgData name="Marina Laureau" userId="c0c319eb-83ab-48af-8a2d-e2002105f5f9" providerId="ADAL" clId="{E4FA054D-8D73-5C44-A09B-824AD88046FC}" dt="2020-08-04T07:16:47.943" v="22" actId="790"/>
          <ac:spMkLst>
            <pc:docMk/>
            <pc:sldMk cId="3712523456" sldId="565"/>
            <ac:spMk id="28" creationId="{107F9A8E-05E6-4998-B8DE-C98924B883D4}"/>
          </ac:spMkLst>
        </pc:spChg>
        <pc:spChg chg="mod">
          <ac:chgData name="Marina Laureau" userId="c0c319eb-83ab-48af-8a2d-e2002105f5f9" providerId="ADAL" clId="{E4FA054D-8D73-5C44-A09B-824AD88046FC}" dt="2020-08-04T07:16:47.943" v="22" actId="790"/>
          <ac:spMkLst>
            <pc:docMk/>
            <pc:sldMk cId="3712523456" sldId="565"/>
            <ac:spMk id="29" creationId="{BB6C9821-E2DE-432E-AB06-44154C083212}"/>
          </ac:spMkLst>
        </pc:spChg>
        <pc:spChg chg="mod">
          <ac:chgData name="Marina Laureau" userId="c0c319eb-83ab-48af-8a2d-e2002105f5f9" providerId="ADAL" clId="{E4FA054D-8D73-5C44-A09B-824AD88046FC}" dt="2020-08-04T07:16:47.943" v="22" actId="790"/>
          <ac:spMkLst>
            <pc:docMk/>
            <pc:sldMk cId="3712523456" sldId="565"/>
            <ac:spMk id="31" creationId="{B3B6DB0D-C1BB-4C26-B231-0B122F38F198}"/>
          </ac:spMkLst>
        </pc:spChg>
        <pc:spChg chg="mod">
          <ac:chgData name="Marina Laureau" userId="c0c319eb-83ab-48af-8a2d-e2002105f5f9" providerId="ADAL" clId="{E4FA054D-8D73-5C44-A09B-824AD88046FC}" dt="2020-08-04T07:16:47.943" v="22" actId="790"/>
          <ac:spMkLst>
            <pc:docMk/>
            <pc:sldMk cId="3712523456" sldId="565"/>
            <ac:spMk id="32" creationId="{8A70FC38-391F-4AF6-A639-6EB17D0F674B}"/>
          </ac:spMkLst>
        </pc:spChg>
        <pc:spChg chg="mod">
          <ac:chgData name="Marina Laureau" userId="c0c319eb-83ab-48af-8a2d-e2002105f5f9" providerId="ADAL" clId="{E4FA054D-8D73-5C44-A09B-824AD88046FC}" dt="2020-08-04T07:16:47.943" v="22" actId="790"/>
          <ac:spMkLst>
            <pc:docMk/>
            <pc:sldMk cId="3712523456" sldId="565"/>
            <ac:spMk id="33" creationId="{54856E68-EE9A-42FB-9BAD-403B8C736DCD}"/>
          </ac:spMkLst>
        </pc:spChg>
        <pc:spChg chg="mod">
          <ac:chgData name="Marina Laureau" userId="c0c319eb-83ab-48af-8a2d-e2002105f5f9" providerId="ADAL" clId="{E4FA054D-8D73-5C44-A09B-824AD88046FC}" dt="2020-08-04T07:16:47.943" v="22" actId="790"/>
          <ac:spMkLst>
            <pc:docMk/>
            <pc:sldMk cId="3712523456" sldId="565"/>
            <ac:spMk id="34" creationId="{50ED2304-6DC5-4BAE-A3E5-E85E0F7E5944}"/>
          </ac:spMkLst>
        </pc:spChg>
        <pc:spChg chg="mod">
          <ac:chgData name="Marina Laureau" userId="c0c319eb-83ab-48af-8a2d-e2002105f5f9" providerId="ADAL" clId="{E4FA054D-8D73-5C44-A09B-824AD88046FC}" dt="2020-08-04T07:16:47.943" v="22" actId="790"/>
          <ac:spMkLst>
            <pc:docMk/>
            <pc:sldMk cId="3712523456" sldId="565"/>
            <ac:spMk id="35" creationId="{9D1D960E-728A-4762-BC3E-81CA34B38C8E}"/>
          </ac:spMkLst>
        </pc:spChg>
        <pc:spChg chg="mod">
          <ac:chgData name="Marina Laureau" userId="c0c319eb-83ab-48af-8a2d-e2002105f5f9" providerId="ADAL" clId="{E4FA054D-8D73-5C44-A09B-824AD88046FC}" dt="2020-08-04T07:16:47.943" v="22" actId="790"/>
          <ac:spMkLst>
            <pc:docMk/>
            <pc:sldMk cId="3712523456" sldId="565"/>
            <ac:spMk id="37" creationId="{F70C87CE-4255-4874-80D0-D6F47F26DB07}"/>
          </ac:spMkLst>
        </pc:spChg>
        <pc:spChg chg="mod">
          <ac:chgData name="Marina Laureau" userId="c0c319eb-83ab-48af-8a2d-e2002105f5f9" providerId="ADAL" clId="{E4FA054D-8D73-5C44-A09B-824AD88046FC}" dt="2020-08-04T07:16:47.943" v="22" actId="790"/>
          <ac:spMkLst>
            <pc:docMk/>
            <pc:sldMk cId="3712523456" sldId="565"/>
            <ac:spMk id="38" creationId="{8A77360B-F6A5-4FA3-A249-2E53BA268128}"/>
          </ac:spMkLst>
        </pc:spChg>
        <pc:spChg chg="mod">
          <ac:chgData name="Marina Laureau" userId="c0c319eb-83ab-48af-8a2d-e2002105f5f9" providerId="ADAL" clId="{E4FA054D-8D73-5C44-A09B-824AD88046FC}" dt="2020-08-04T07:16:47.943" v="22" actId="790"/>
          <ac:spMkLst>
            <pc:docMk/>
            <pc:sldMk cId="3712523456" sldId="565"/>
            <ac:spMk id="40" creationId="{E1155B58-640C-45D1-BD0E-F9D0E6127225}"/>
          </ac:spMkLst>
        </pc:spChg>
        <pc:spChg chg="mod">
          <ac:chgData name="Marina Laureau" userId="c0c319eb-83ab-48af-8a2d-e2002105f5f9" providerId="ADAL" clId="{E4FA054D-8D73-5C44-A09B-824AD88046FC}" dt="2020-08-04T07:16:47.943" v="22" actId="790"/>
          <ac:spMkLst>
            <pc:docMk/>
            <pc:sldMk cId="3712523456" sldId="565"/>
            <ac:spMk id="41" creationId="{6ED740C1-16A1-4D35-9DBF-48B550A27929}"/>
          </ac:spMkLst>
        </pc:spChg>
        <pc:spChg chg="mod">
          <ac:chgData name="Marina Laureau" userId="c0c319eb-83ab-48af-8a2d-e2002105f5f9" providerId="ADAL" clId="{E4FA054D-8D73-5C44-A09B-824AD88046FC}" dt="2020-08-04T07:16:47.943" v="22" actId="790"/>
          <ac:spMkLst>
            <pc:docMk/>
            <pc:sldMk cId="3712523456" sldId="565"/>
            <ac:spMk id="42" creationId="{F70849D2-7635-4780-A73A-9F66416C81AF}"/>
          </ac:spMkLst>
        </pc:spChg>
        <pc:spChg chg="mod">
          <ac:chgData name="Marina Laureau" userId="c0c319eb-83ab-48af-8a2d-e2002105f5f9" providerId="ADAL" clId="{E4FA054D-8D73-5C44-A09B-824AD88046FC}" dt="2020-08-04T07:16:47.943" v="22" actId="790"/>
          <ac:spMkLst>
            <pc:docMk/>
            <pc:sldMk cId="3712523456" sldId="565"/>
            <ac:spMk id="17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01199ECE-7BBE-4B56-83B8-8E7943C4B96C}"/>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r>
              <a:rPr lang="nl-NL"/>
              <a:t>TOPGGz-criteria 2019-2020</a:t>
            </a:r>
          </a:p>
        </p:txBody>
      </p:sp>
      <p:sp>
        <p:nvSpPr>
          <p:cNvPr id="3" name="Tijdelijke aanduiding voor datum 2">
            <a:extLst>
              <a:ext uri="{FF2B5EF4-FFF2-40B4-BE49-F238E27FC236}">
                <a16:creationId xmlns:a16="http://schemas.microsoft.com/office/drawing/2014/main" id="{A0E629F6-2E63-4B1A-AE5F-1EF574876D16}"/>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535210C1-D541-4059-8A4E-8B5E37730F23}" type="datetime6">
              <a:rPr lang="nl-NL" smtClean="0"/>
              <a:t>augustus ’20</a:t>
            </a:fld>
            <a:endParaRPr lang="nl-NL"/>
          </a:p>
        </p:txBody>
      </p:sp>
      <p:sp>
        <p:nvSpPr>
          <p:cNvPr id="4" name="Tijdelijke aanduiding voor voettekst 3">
            <a:extLst>
              <a:ext uri="{FF2B5EF4-FFF2-40B4-BE49-F238E27FC236}">
                <a16:creationId xmlns:a16="http://schemas.microsoft.com/office/drawing/2014/main" id="{2B0596FB-AF5C-484D-B632-AB8BEB8C7435}"/>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0D9E39D-E7C7-44EE-9157-43E539CFB420}"/>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CA5217C-28E6-4744-A3DF-1BACC4349CA4}" type="slidenum">
              <a:rPr lang="nl-NL" smtClean="0"/>
              <a:t>‹nr.›</a:t>
            </a:fld>
            <a:endParaRPr lang="nl-NL"/>
          </a:p>
        </p:txBody>
      </p:sp>
    </p:spTree>
    <p:extLst>
      <p:ext uri="{BB962C8B-B14F-4D97-AF65-F5344CB8AC3E}">
        <p14:creationId xmlns:p14="http://schemas.microsoft.com/office/powerpoint/2010/main" val="342704513"/>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r>
              <a:rPr lang="nl-NL"/>
              <a:t>TOPGGz-criteria 2019-2020</a:t>
            </a:r>
          </a:p>
        </p:txBody>
      </p:sp>
      <p:sp>
        <p:nvSpPr>
          <p:cNvPr id="3" name="Tijdelijke aanduiding voor datum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B5A42654-BE2A-479C-AA2A-8EE7B4FF7B1B}" type="datetime6">
              <a:rPr lang="nl-NL" smtClean="0"/>
              <a:t>augustus ’20</a:t>
            </a:fld>
            <a:endParaRPr lang="nl-NL"/>
          </a:p>
        </p:txBody>
      </p:sp>
      <p:sp>
        <p:nvSpPr>
          <p:cNvPr id="4" name="Tijdelijke aanduiding voor dia-afbeelding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8C912432-A91D-4A73-8E91-385AE172C71C}" type="slidenum">
              <a:rPr lang="nl-NL" smtClean="0"/>
              <a:t>‹nr.›</a:t>
            </a:fld>
            <a:endParaRPr lang="nl-NL"/>
          </a:p>
        </p:txBody>
      </p:sp>
    </p:spTree>
    <p:extLst>
      <p:ext uri="{BB962C8B-B14F-4D97-AF65-F5344CB8AC3E}">
        <p14:creationId xmlns:p14="http://schemas.microsoft.com/office/powerpoint/2010/main" val="156323007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13E1E02-24B6-124C-994B-8F1B6578B331}" type="slidenum">
              <a:rPr lang="nl-NL" smtClean="0"/>
              <a:t>1</a:t>
            </a:fld>
            <a:endParaRPr lang="nl-NL" dirty="0"/>
          </a:p>
        </p:txBody>
      </p:sp>
      <p:sp>
        <p:nvSpPr>
          <p:cNvPr id="5" name="Tijdelijke aanduiding voor koptekst 4">
            <a:extLst>
              <a:ext uri="{FF2B5EF4-FFF2-40B4-BE49-F238E27FC236}">
                <a16:creationId xmlns:a16="http://schemas.microsoft.com/office/drawing/2014/main" id="{19FE3BEE-4726-4768-886D-C1881A2F9237}"/>
              </a:ext>
            </a:extLst>
          </p:cNvPr>
          <p:cNvSpPr>
            <a:spLocks noGrp="1"/>
          </p:cNvSpPr>
          <p:nvPr>
            <p:ph type="hdr" sz="quarter"/>
          </p:nvPr>
        </p:nvSpPr>
        <p:spPr/>
        <p:txBody>
          <a:bodyPr/>
          <a:lstStyle/>
          <a:p>
            <a:r>
              <a:rPr lang="nl-NL" dirty="0"/>
              <a:t>TOPGGz-criteria 2019-2020</a:t>
            </a:r>
          </a:p>
        </p:txBody>
      </p:sp>
      <p:sp>
        <p:nvSpPr>
          <p:cNvPr id="6" name="Tijdelijke aanduiding voor datum 5">
            <a:extLst>
              <a:ext uri="{FF2B5EF4-FFF2-40B4-BE49-F238E27FC236}">
                <a16:creationId xmlns:a16="http://schemas.microsoft.com/office/drawing/2014/main" id="{B30B0EB9-BFF9-4D27-8B88-FA7CE4AEE666}"/>
              </a:ext>
            </a:extLst>
          </p:cNvPr>
          <p:cNvSpPr>
            <a:spLocks noGrp="1"/>
          </p:cNvSpPr>
          <p:nvPr>
            <p:ph type="dt" idx="1"/>
          </p:nvPr>
        </p:nvSpPr>
        <p:spPr/>
        <p:txBody>
          <a:bodyPr/>
          <a:lstStyle/>
          <a:p>
            <a:fld id="{5B74689D-E5C9-4E97-86AD-5FC33ED11ADC}" type="datetime6">
              <a:rPr lang="nl-NL" smtClean="0"/>
              <a:t>augustus ’20</a:t>
            </a:fld>
            <a:endParaRPr lang="nl-NL" dirty="0"/>
          </a:p>
        </p:txBody>
      </p:sp>
    </p:spTree>
    <p:extLst>
      <p:ext uri="{BB962C8B-B14F-4D97-AF65-F5344CB8AC3E}">
        <p14:creationId xmlns:p14="http://schemas.microsoft.com/office/powerpoint/2010/main" val="174375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ed75ccf_013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ed75ccf_0134: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1E528F24-EE01-4787-AEAF-44D527F1A60A}"/>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1CFE4B56-6A64-4EDA-A557-185272135A2C}"/>
              </a:ext>
            </a:extLst>
          </p:cNvPr>
          <p:cNvSpPr>
            <a:spLocks noGrp="1"/>
          </p:cNvSpPr>
          <p:nvPr>
            <p:ph type="dt" idx="1"/>
          </p:nvPr>
        </p:nvSpPr>
        <p:spPr/>
        <p:txBody>
          <a:bodyPr/>
          <a:lstStyle/>
          <a:p>
            <a:fld id="{3C9FC3E8-FB75-468E-9C76-890E01D6C19A}" type="datetime6">
              <a:rPr lang="nl-NL" smtClean="0"/>
              <a:t>augustus ’20</a:t>
            </a:fld>
            <a:endParaRPr lang="nl-NL"/>
          </a:p>
        </p:txBody>
      </p:sp>
    </p:spTree>
    <p:extLst>
      <p:ext uri="{BB962C8B-B14F-4D97-AF65-F5344CB8AC3E}">
        <p14:creationId xmlns:p14="http://schemas.microsoft.com/office/powerpoint/2010/main" val="149990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0D035BEA-FB5E-4BD2-BC3B-FCF9FBAD64F4}"/>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A40C9D6E-A79B-4B6F-BFB1-3886FCE3FCF5}"/>
              </a:ext>
            </a:extLst>
          </p:cNvPr>
          <p:cNvSpPr>
            <a:spLocks noGrp="1"/>
          </p:cNvSpPr>
          <p:nvPr>
            <p:ph type="dt" idx="1"/>
          </p:nvPr>
        </p:nvSpPr>
        <p:spPr/>
        <p:txBody>
          <a:bodyPr/>
          <a:lstStyle/>
          <a:p>
            <a:fld id="{CBA5930D-1B9E-4DC0-BC48-5CB75E99923E}" type="datetime6">
              <a:rPr lang="nl-NL" smtClean="0"/>
              <a:t>augustus ’20</a:t>
            </a:fld>
            <a:endParaRPr lang="nl-NL"/>
          </a:p>
        </p:txBody>
      </p:sp>
    </p:spTree>
    <p:extLst>
      <p:ext uri="{BB962C8B-B14F-4D97-AF65-F5344CB8AC3E}">
        <p14:creationId xmlns:p14="http://schemas.microsoft.com/office/powerpoint/2010/main" val="2897009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DF1ECBD2-8EBB-402F-B68E-695CE16D7F44}"/>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E9FF69B9-EE23-41D7-8229-07303A6AA010}"/>
              </a:ext>
            </a:extLst>
          </p:cNvPr>
          <p:cNvSpPr>
            <a:spLocks noGrp="1"/>
          </p:cNvSpPr>
          <p:nvPr>
            <p:ph type="dt" idx="1"/>
          </p:nvPr>
        </p:nvSpPr>
        <p:spPr/>
        <p:txBody>
          <a:bodyPr/>
          <a:lstStyle/>
          <a:p>
            <a:fld id="{ED5EA656-2152-4B12-9675-DE22DA73DC1F}" type="datetime6">
              <a:rPr lang="nl-NL" smtClean="0"/>
              <a:t>augustus ’20</a:t>
            </a:fld>
            <a:endParaRPr lang="nl-NL"/>
          </a:p>
        </p:txBody>
      </p:sp>
    </p:spTree>
    <p:extLst>
      <p:ext uri="{BB962C8B-B14F-4D97-AF65-F5344CB8AC3E}">
        <p14:creationId xmlns:p14="http://schemas.microsoft.com/office/powerpoint/2010/main" val="323483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EA270E38-E02E-49CA-8686-FC78228EC6F1}"/>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507F287C-3756-4469-87A5-BE155A2500D6}"/>
              </a:ext>
            </a:extLst>
          </p:cNvPr>
          <p:cNvSpPr>
            <a:spLocks noGrp="1"/>
          </p:cNvSpPr>
          <p:nvPr>
            <p:ph type="dt" idx="1"/>
          </p:nvPr>
        </p:nvSpPr>
        <p:spPr/>
        <p:txBody>
          <a:bodyPr/>
          <a:lstStyle/>
          <a:p>
            <a:fld id="{74C5F69A-D215-4F41-AFC0-E6FD975233C6}" type="datetime6">
              <a:rPr lang="nl-NL" smtClean="0"/>
              <a:t>augustus ’20</a:t>
            </a:fld>
            <a:endParaRPr lang="nl-NL"/>
          </a:p>
        </p:txBody>
      </p:sp>
    </p:spTree>
    <p:extLst>
      <p:ext uri="{BB962C8B-B14F-4D97-AF65-F5344CB8AC3E}">
        <p14:creationId xmlns:p14="http://schemas.microsoft.com/office/powerpoint/2010/main" val="1133524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EA270E38-E02E-49CA-8686-FC78228EC6F1}"/>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507F287C-3756-4469-87A5-BE155A2500D6}"/>
              </a:ext>
            </a:extLst>
          </p:cNvPr>
          <p:cNvSpPr>
            <a:spLocks noGrp="1"/>
          </p:cNvSpPr>
          <p:nvPr>
            <p:ph type="dt" idx="1"/>
          </p:nvPr>
        </p:nvSpPr>
        <p:spPr/>
        <p:txBody>
          <a:bodyPr/>
          <a:lstStyle/>
          <a:p>
            <a:fld id="{74C5F69A-D215-4F41-AFC0-E6FD975233C6}" type="datetime6">
              <a:rPr lang="nl-NL" smtClean="0"/>
              <a:t>augustus ’20</a:t>
            </a:fld>
            <a:endParaRPr lang="nl-NL"/>
          </a:p>
        </p:txBody>
      </p:sp>
    </p:spTree>
    <p:extLst>
      <p:ext uri="{BB962C8B-B14F-4D97-AF65-F5344CB8AC3E}">
        <p14:creationId xmlns:p14="http://schemas.microsoft.com/office/powerpoint/2010/main" val="389391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ABDCEED4-075C-4042-A4F7-1EB71585F7F6}"/>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F35B612F-7A64-454C-A374-2484214B4512}"/>
              </a:ext>
            </a:extLst>
          </p:cNvPr>
          <p:cNvSpPr>
            <a:spLocks noGrp="1"/>
          </p:cNvSpPr>
          <p:nvPr>
            <p:ph type="dt" idx="1"/>
          </p:nvPr>
        </p:nvSpPr>
        <p:spPr/>
        <p:txBody>
          <a:bodyPr/>
          <a:lstStyle/>
          <a:p>
            <a:fld id="{6B94B00D-22C1-479A-8F78-ADCE7098C365}" type="datetime6">
              <a:rPr lang="nl-NL" smtClean="0"/>
              <a:t>augustus ’20</a:t>
            </a:fld>
            <a:endParaRPr lang="nl-NL"/>
          </a:p>
        </p:txBody>
      </p:sp>
    </p:spTree>
    <p:extLst>
      <p:ext uri="{BB962C8B-B14F-4D97-AF65-F5344CB8AC3E}">
        <p14:creationId xmlns:p14="http://schemas.microsoft.com/office/powerpoint/2010/main" val="423638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ed75ccf_013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ed75ccf_0134: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1E528F24-EE01-4787-AEAF-44D527F1A60A}"/>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1CFE4B56-6A64-4EDA-A557-185272135A2C}"/>
              </a:ext>
            </a:extLst>
          </p:cNvPr>
          <p:cNvSpPr>
            <a:spLocks noGrp="1"/>
          </p:cNvSpPr>
          <p:nvPr>
            <p:ph type="dt" idx="1"/>
          </p:nvPr>
        </p:nvSpPr>
        <p:spPr/>
        <p:txBody>
          <a:bodyPr/>
          <a:lstStyle/>
          <a:p>
            <a:fld id="{3C9FC3E8-FB75-468E-9C76-890E01D6C19A}" type="datetime6">
              <a:rPr lang="nl-NL" smtClean="0"/>
              <a:t>augustus ’20</a:t>
            </a:fld>
            <a:endParaRPr lang="nl-NL"/>
          </a:p>
        </p:txBody>
      </p:sp>
    </p:spTree>
    <p:extLst>
      <p:ext uri="{BB962C8B-B14F-4D97-AF65-F5344CB8AC3E}">
        <p14:creationId xmlns:p14="http://schemas.microsoft.com/office/powerpoint/2010/main" val="2104710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5ed75ccf_0134: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5ed75ccf_0134: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1E528F24-EE01-4787-AEAF-44D527F1A60A}"/>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1CFE4B56-6A64-4EDA-A557-185272135A2C}"/>
              </a:ext>
            </a:extLst>
          </p:cNvPr>
          <p:cNvSpPr>
            <a:spLocks noGrp="1"/>
          </p:cNvSpPr>
          <p:nvPr>
            <p:ph type="dt" idx="1"/>
          </p:nvPr>
        </p:nvSpPr>
        <p:spPr/>
        <p:txBody>
          <a:bodyPr/>
          <a:lstStyle/>
          <a:p>
            <a:fld id="{3C9FC3E8-FB75-468E-9C76-890E01D6C19A}" type="datetime6">
              <a:rPr lang="nl-NL" smtClean="0"/>
              <a:t>augustus ’20</a:t>
            </a:fld>
            <a:endParaRPr lang="nl-NL"/>
          </a:p>
        </p:txBody>
      </p:sp>
    </p:spTree>
    <p:extLst>
      <p:ext uri="{BB962C8B-B14F-4D97-AF65-F5344CB8AC3E}">
        <p14:creationId xmlns:p14="http://schemas.microsoft.com/office/powerpoint/2010/main" val="306408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C7223B5F-029C-43CE-A6AD-F2046C45C71D}"/>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TOPGGz-criteria 2019-2020</a:t>
            </a:r>
          </a:p>
        </p:txBody>
      </p:sp>
      <p:sp>
        <p:nvSpPr>
          <p:cNvPr id="3" name="Tijdelijke aanduiding voor datum 2">
            <a:extLst>
              <a:ext uri="{FF2B5EF4-FFF2-40B4-BE49-F238E27FC236}">
                <a16:creationId xmlns:a16="http://schemas.microsoft.com/office/drawing/2014/main" id="{E491C381-E65E-4C39-BA75-FB43184D0F25}"/>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06A242-3194-4CB0-B2EF-E9689B8DC63D}" type="datetime6">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augustus ’20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399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BB0D6A53-B3B0-42E4-BA2E-3F80C0E6DECE}"/>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67B73208-2F42-4301-84EF-4A3BAFCEFF2D}"/>
              </a:ext>
            </a:extLst>
          </p:cNvPr>
          <p:cNvSpPr>
            <a:spLocks noGrp="1"/>
          </p:cNvSpPr>
          <p:nvPr>
            <p:ph type="dt" idx="1"/>
          </p:nvPr>
        </p:nvSpPr>
        <p:spPr/>
        <p:txBody>
          <a:bodyPr/>
          <a:lstStyle/>
          <a:p>
            <a:fld id="{2A414521-A3E0-4718-8D58-A81D3167E64F}" type="datetime6">
              <a:rPr lang="nl-NL" smtClean="0"/>
              <a:t>augustus ’20</a:t>
            </a:fld>
            <a:endParaRPr lang="nl-NL"/>
          </a:p>
        </p:txBody>
      </p:sp>
    </p:spTree>
    <p:extLst>
      <p:ext uri="{BB962C8B-B14F-4D97-AF65-F5344CB8AC3E}">
        <p14:creationId xmlns:p14="http://schemas.microsoft.com/office/powerpoint/2010/main" val="10801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4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4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B0A72C1A-F9B0-4B7A-8147-B18941686074}"/>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D879951B-08EB-4A0C-9F4C-FA7B9ADC5448}"/>
              </a:ext>
            </a:extLst>
          </p:cNvPr>
          <p:cNvSpPr>
            <a:spLocks noGrp="1"/>
          </p:cNvSpPr>
          <p:nvPr>
            <p:ph type="dt" idx="1"/>
          </p:nvPr>
        </p:nvSpPr>
        <p:spPr/>
        <p:txBody>
          <a:bodyPr/>
          <a:lstStyle/>
          <a:p>
            <a:fld id="{BC1C2B21-8E6E-46AD-AFD8-AACA4ED28E67}" type="datetime6">
              <a:rPr lang="nl-NL" smtClean="0"/>
              <a:t>augustus ’20</a:t>
            </a:fld>
            <a:endParaRPr lang="nl-NL"/>
          </a:p>
        </p:txBody>
      </p:sp>
    </p:spTree>
    <p:extLst>
      <p:ext uri="{BB962C8B-B14F-4D97-AF65-F5344CB8AC3E}">
        <p14:creationId xmlns:p14="http://schemas.microsoft.com/office/powerpoint/2010/main" val="1263920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F645D0F4-F25B-4034-852E-49D88957D5C7}"/>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0403FF9D-85A2-4B3A-A9FB-219652C9BA6F}"/>
              </a:ext>
            </a:extLst>
          </p:cNvPr>
          <p:cNvSpPr>
            <a:spLocks noGrp="1"/>
          </p:cNvSpPr>
          <p:nvPr>
            <p:ph type="dt" idx="1"/>
          </p:nvPr>
        </p:nvSpPr>
        <p:spPr/>
        <p:txBody>
          <a:bodyPr/>
          <a:lstStyle/>
          <a:p>
            <a:fld id="{9F247C50-18BC-4142-820D-8EFDD17A5680}" type="datetime6">
              <a:rPr lang="nl-NL" smtClean="0"/>
              <a:t>augustus ’20</a:t>
            </a:fld>
            <a:endParaRPr lang="nl-NL"/>
          </a:p>
        </p:txBody>
      </p:sp>
    </p:spTree>
    <p:extLst>
      <p:ext uri="{BB962C8B-B14F-4D97-AF65-F5344CB8AC3E}">
        <p14:creationId xmlns:p14="http://schemas.microsoft.com/office/powerpoint/2010/main" val="120164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f391192_045: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f391192_045: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B0A72C1A-F9B0-4B7A-8147-B1894168607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Calibri" panose="020F0502020204030204"/>
                <a:ea typeface="+mn-ea"/>
                <a:cs typeface="+mn-cs"/>
              </a:rPr>
              <a:t>TOPGGz-criteria 2019-2020</a:t>
            </a:r>
          </a:p>
        </p:txBody>
      </p:sp>
      <p:sp>
        <p:nvSpPr>
          <p:cNvPr id="3" name="Tijdelijke aanduiding voor datum 2">
            <a:extLst>
              <a:ext uri="{FF2B5EF4-FFF2-40B4-BE49-F238E27FC236}">
                <a16:creationId xmlns:a16="http://schemas.microsoft.com/office/drawing/2014/main" id="{D879951B-08EB-4A0C-9F4C-FA7B9ADC544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C2B21-8E6E-46AD-AFD8-AACA4ED28E67}" type="datetime6">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augustus ’20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16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5f391192_073:notes"/>
          <p:cNvSpPr>
            <a:spLocks noGrp="1" noRot="1" noChangeAspect="1"/>
          </p:cNvSpPr>
          <p:nvPr>
            <p:ph type="sldImg" idx="2"/>
          </p:nvPr>
        </p:nvSpPr>
        <p:spPr>
          <a:xfrm>
            <a:off x="26988" y="744538"/>
            <a:ext cx="6615112"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5f391192_073:notes"/>
          <p:cNvSpPr txBox="1">
            <a:spLocks noGrp="1"/>
          </p:cNvSpPr>
          <p:nvPr>
            <p:ph type="body" idx="1"/>
          </p:nvPr>
        </p:nvSpPr>
        <p:spPr>
          <a:xfrm>
            <a:off x="666909" y="4715153"/>
            <a:ext cx="533527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 name="Tijdelijke aanduiding voor koptekst 1">
            <a:extLst>
              <a:ext uri="{FF2B5EF4-FFF2-40B4-BE49-F238E27FC236}">
                <a16:creationId xmlns:a16="http://schemas.microsoft.com/office/drawing/2014/main" id="{FACAA60B-3509-47CD-A3A0-053625C2C4CB}"/>
              </a:ext>
            </a:extLst>
          </p:cNvPr>
          <p:cNvSpPr>
            <a:spLocks noGrp="1"/>
          </p:cNvSpPr>
          <p:nvPr>
            <p:ph type="hdr" sz="quarter"/>
          </p:nvPr>
        </p:nvSpPr>
        <p:spPr/>
        <p:txBody>
          <a:bodyPr/>
          <a:lstStyle/>
          <a:p>
            <a:r>
              <a:rPr lang="nl-NL"/>
              <a:t>TOPGGz-criteria 2019-2020</a:t>
            </a:r>
          </a:p>
        </p:txBody>
      </p:sp>
      <p:sp>
        <p:nvSpPr>
          <p:cNvPr id="3" name="Tijdelijke aanduiding voor datum 2">
            <a:extLst>
              <a:ext uri="{FF2B5EF4-FFF2-40B4-BE49-F238E27FC236}">
                <a16:creationId xmlns:a16="http://schemas.microsoft.com/office/drawing/2014/main" id="{5FDE6846-4B8D-4F70-9307-724BC876EA34}"/>
              </a:ext>
            </a:extLst>
          </p:cNvPr>
          <p:cNvSpPr>
            <a:spLocks noGrp="1"/>
          </p:cNvSpPr>
          <p:nvPr>
            <p:ph type="dt" idx="1"/>
          </p:nvPr>
        </p:nvSpPr>
        <p:spPr/>
        <p:txBody>
          <a:bodyPr/>
          <a:lstStyle/>
          <a:p>
            <a:fld id="{6EB8A19F-BD42-4555-B371-26BC5F28C197}" type="datetime6">
              <a:rPr lang="nl-NL" smtClean="0"/>
              <a:t>augustus ’20</a:t>
            </a:fld>
            <a:endParaRPr lang="nl-NL"/>
          </a:p>
        </p:txBody>
      </p:sp>
    </p:spTree>
    <p:extLst>
      <p:ext uri="{BB962C8B-B14F-4D97-AF65-F5344CB8AC3E}">
        <p14:creationId xmlns:p14="http://schemas.microsoft.com/office/powerpoint/2010/main" val="160393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r>
              <a:rPr lang="nl-NL"/>
              <a:t>TOPGGz-criteria 2019-2020</a:t>
            </a:r>
          </a:p>
        </p:txBody>
      </p:sp>
      <p:sp>
        <p:nvSpPr>
          <p:cNvPr id="5" name="Tijdelijke aanduiding voor datum 4"/>
          <p:cNvSpPr>
            <a:spLocks noGrp="1"/>
          </p:cNvSpPr>
          <p:nvPr>
            <p:ph type="dt" idx="1"/>
          </p:nvPr>
        </p:nvSpPr>
        <p:spPr/>
        <p:txBody>
          <a:bodyPr/>
          <a:lstStyle/>
          <a:p>
            <a:fld id="{B5A42654-BE2A-479C-AA2A-8EE7B4FF7B1B}" type="datetime6">
              <a:rPr lang="nl-NL" smtClean="0"/>
              <a:t>augustus ’20</a:t>
            </a:fld>
            <a:endParaRPr lang="nl-NL"/>
          </a:p>
        </p:txBody>
      </p:sp>
      <p:sp>
        <p:nvSpPr>
          <p:cNvPr id="6" name="Tijdelijke aanduiding voor dianummer 5"/>
          <p:cNvSpPr>
            <a:spLocks noGrp="1"/>
          </p:cNvSpPr>
          <p:nvPr>
            <p:ph type="sldNum" sz="quarter" idx="5"/>
          </p:nvPr>
        </p:nvSpPr>
        <p:spPr/>
        <p:txBody>
          <a:bodyPr/>
          <a:lstStyle/>
          <a:p>
            <a:fld id="{8C912432-A91D-4A73-8E91-385AE172C71C}" type="slidenum">
              <a:rPr lang="nl-NL" smtClean="0"/>
              <a:t>18</a:t>
            </a:fld>
            <a:endParaRPr lang="nl-NL"/>
          </a:p>
        </p:txBody>
      </p:sp>
    </p:spTree>
    <p:extLst>
      <p:ext uri="{BB962C8B-B14F-4D97-AF65-F5344CB8AC3E}">
        <p14:creationId xmlns:p14="http://schemas.microsoft.com/office/powerpoint/2010/main" val="521924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koptekst 3"/>
          <p:cNvSpPr>
            <a:spLocks noGrp="1"/>
          </p:cNvSpPr>
          <p:nvPr>
            <p:ph type="hdr" sz="quarter"/>
          </p:nvPr>
        </p:nvSpPr>
        <p:spPr/>
        <p:txBody>
          <a:bodyPr/>
          <a:lstStyle/>
          <a:p>
            <a:r>
              <a:rPr lang="nl-NL"/>
              <a:t>TOPGGz-criteria 2019-2020</a:t>
            </a:r>
          </a:p>
        </p:txBody>
      </p:sp>
      <p:sp>
        <p:nvSpPr>
          <p:cNvPr id="5" name="Tijdelijke aanduiding voor datum 4"/>
          <p:cNvSpPr>
            <a:spLocks noGrp="1"/>
          </p:cNvSpPr>
          <p:nvPr>
            <p:ph type="dt" idx="1"/>
          </p:nvPr>
        </p:nvSpPr>
        <p:spPr/>
        <p:txBody>
          <a:bodyPr/>
          <a:lstStyle/>
          <a:p>
            <a:fld id="{B5A42654-BE2A-479C-AA2A-8EE7B4FF7B1B}" type="datetime6">
              <a:rPr lang="nl-NL" smtClean="0"/>
              <a:t>augustus ’20</a:t>
            </a:fld>
            <a:endParaRPr lang="nl-NL"/>
          </a:p>
        </p:txBody>
      </p:sp>
      <p:sp>
        <p:nvSpPr>
          <p:cNvPr id="6" name="Tijdelijke aanduiding voor dianummer 5"/>
          <p:cNvSpPr>
            <a:spLocks noGrp="1"/>
          </p:cNvSpPr>
          <p:nvPr>
            <p:ph type="sldNum" sz="quarter" idx="5"/>
          </p:nvPr>
        </p:nvSpPr>
        <p:spPr/>
        <p:txBody>
          <a:bodyPr/>
          <a:lstStyle/>
          <a:p>
            <a:fld id="{8C912432-A91D-4A73-8E91-385AE172C71C}" type="slidenum">
              <a:rPr lang="nl-NL" smtClean="0"/>
              <a:t>27</a:t>
            </a:fld>
            <a:endParaRPr lang="nl-NL"/>
          </a:p>
        </p:txBody>
      </p:sp>
    </p:spTree>
    <p:extLst>
      <p:ext uri="{BB962C8B-B14F-4D97-AF65-F5344CB8AC3E}">
        <p14:creationId xmlns:p14="http://schemas.microsoft.com/office/powerpoint/2010/main" val="1250321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76B3D-B51B-4903-AE7B-2846E74A20B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216642-976A-4B3E-B3D3-9F7A2693F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18A6604-B04C-459B-BA27-487185A9D053}"/>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5" name="Tijdelijke aanduiding voor voettekst 4">
            <a:extLst>
              <a:ext uri="{FF2B5EF4-FFF2-40B4-BE49-F238E27FC236}">
                <a16:creationId xmlns:a16="http://schemas.microsoft.com/office/drawing/2014/main" id="{1F0900AF-BE66-4E59-98FA-21FE7575DC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C7F57D-A1B2-4F29-A303-38EBFB231258}"/>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1558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E8B38-5285-4236-A0D1-9B01C0FF583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2712A20-BBC8-4CFD-9A76-33C62F0EB6B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AADCD33-82D9-4A8B-8347-B329ECDB6F6B}"/>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5" name="Tijdelijke aanduiding voor voettekst 4">
            <a:extLst>
              <a:ext uri="{FF2B5EF4-FFF2-40B4-BE49-F238E27FC236}">
                <a16:creationId xmlns:a16="http://schemas.microsoft.com/office/drawing/2014/main" id="{96C2AE26-19C2-4C4F-8AF6-EADAAEE98C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C56563-0C81-4B1C-A7E5-2EFAF9B33073}"/>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238856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6CA17B9-AD55-4F6C-8920-3531E9FEB63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1915616-6870-43FA-87E6-519FD1E3F5E2}"/>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8E3721-6F6C-48F8-9FCE-8BDB79005B38}"/>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5" name="Tijdelijke aanduiding voor voettekst 4">
            <a:extLst>
              <a:ext uri="{FF2B5EF4-FFF2-40B4-BE49-F238E27FC236}">
                <a16:creationId xmlns:a16="http://schemas.microsoft.com/office/drawing/2014/main" id="{82EF34C0-412C-4906-86BE-BB497DA218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8D656F-3170-466A-BBF0-4DB931DA3321}"/>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223944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
        <p:nvSpPr>
          <p:cNvPr id="2" name="Google Shape;21;p4">
            <a:extLst>
              <a:ext uri="{FF2B5EF4-FFF2-40B4-BE49-F238E27FC236}">
                <a16:creationId xmlns:a16="http://schemas.microsoft.com/office/drawing/2014/main" id="{9D484D5A-6FB1-4641-B027-403FE1DAAD99}"/>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Rechthoek 2">
            <a:extLst>
              <a:ext uri="{FF2B5EF4-FFF2-40B4-BE49-F238E27FC236}">
                <a16:creationId xmlns:a16="http://schemas.microsoft.com/office/drawing/2014/main" id="{25F1645D-227D-4672-89E4-4AB0306EA5C6}"/>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727875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3_Leeg">
    <p:spTree>
      <p:nvGrpSpPr>
        <p:cNvPr id="1" name=""/>
        <p:cNvGrpSpPr/>
        <p:nvPr/>
      </p:nvGrpSpPr>
      <p:grpSpPr>
        <a:xfrm>
          <a:off x="0" y="0"/>
          <a:ext cx="0" cy="0"/>
          <a:chOff x="0" y="0"/>
          <a:chExt cx="0" cy="0"/>
        </a:xfrm>
      </p:grpSpPr>
      <p:sp>
        <p:nvSpPr>
          <p:cNvPr id="2" name="Google Shape;21;p4">
            <a:extLst>
              <a:ext uri="{FF2B5EF4-FFF2-40B4-BE49-F238E27FC236}">
                <a16:creationId xmlns:a16="http://schemas.microsoft.com/office/drawing/2014/main" id="{9D484D5A-6FB1-4641-B027-403FE1DAAD99}"/>
              </a:ext>
            </a:extLst>
          </p:cNvPr>
          <p:cNvSpPr/>
          <p:nvPr userDrawn="1"/>
        </p:nvSpPr>
        <p:spPr>
          <a:xfrm>
            <a:off x="11667067" y="5807767"/>
            <a:ext cx="524800" cy="524800"/>
          </a:xfrm>
          <a:prstGeom prst="rect">
            <a:avLst/>
          </a:prstGeom>
          <a:solidFill>
            <a:srgbClr val="0098BD"/>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Rechthoek 2">
            <a:extLst>
              <a:ext uri="{FF2B5EF4-FFF2-40B4-BE49-F238E27FC236}">
                <a16:creationId xmlns:a16="http://schemas.microsoft.com/office/drawing/2014/main" id="{25F1645D-227D-4672-89E4-4AB0306EA5C6}"/>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5615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E5484-A363-8C4E-BFB1-20E5515A7A1D}"/>
              </a:ext>
            </a:extLst>
          </p:cNvPr>
          <p:cNvSpPr>
            <a:spLocks noGrp="1"/>
          </p:cNvSpPr>
          <p:nvPr>
            <p:ph type="ctrTitle"/>
          </p:nvPr>
        </p:nvSpPr>
        <p:spPr>
          <a:xfrm>
            <a:off x="1524000" y="1122363"/>
            <a:ext cx="9144000" cy="2387600"/>
          </a:xfrm>
          <a:solidFill>
            <a:schemeClr val="accent1"/>
          </a:solidFill>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026B5B1-57B0-8846-8987-E7DBC0F5FD42}"/>
              </a:ext>
            </a:extLst>
          </p:cNvPr>
          <p:cNvSpPr>
            <a:spLocks noGrp="1"/>
          </p:cNvSpPr>
          <p:nvPr>
            <p:ph type="subTitle" idx="1"/>
          </p:nvPr>
        </p:nvSpPr>
        <p:spPr>
          <a:xfrm>
            <a:off x="1524000" y="3602037"/>
            <a:ext cx="9144000" cy="1655763"/>
          </a:xfrm>
          <a:prstGeom prst="rect">
            <a:avLst/>
          </a:prstGeom>
          <a:solidFill>
            <a:schemeClr val="accent2"/>
          </a:solidFill>
        </p:spPr>
        <p:txBody>
          <a:bodyPr tIns="180000"/>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7" name="Google Shape;21;p4">
            <a:extLst>
              <a:ext uri="{FF2B5EF4-FFF2-40B4-BE49-F238E27FC236}">
                <a16:creationId xmlns:a16="http://schemas.microsoft.com/office/drawing/2014/main" id="{EA2C3E36-B017-FC46-AFE2-013942BB9BCD}"/>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Rechthoek 7">
            <a:extLst>
              <a:ext uri="{FF2B5EF4-FFF2-40B4-BE49-F238E27FC236}">
                <a16:creationId xmlns:a16="http://schemas.microsoft.com/office/drawing/2014/main" id="{F3890D57-433D-0C46-A791-87072FB183C4}"/>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88547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6A1DB-5FC5-044A-AD24-6B13C8BBAB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EE03C0-F18F-7E43-8671-7A5037DB7BEF}"/>
              </a:ext>
            </a:extLst>
          </p:cNvPr>
          <p:cNvSpPr>
            <a:spLocks noGrp="1"/>
          </p:cNvSpPr>
          <p:nvPr>
            <p:ph idx="1" hasCustomPrompt="1"/>
          </p:nvPr>
        </p:nvSpPr>
        <p:spPr>
          <a:xfrm>
            <a:off x="838200" y="1825625"/>
            <a:ext cx="10515600" cy="4351339"/>
          </a:xfrm>
          <a:prstGeom prst="rect">
            <a:avLst/>
          </a:prstGeom>
        </p:spPr>
        <p:txBody>
          <a:bodyPr/>
          <a:lstStyle>
            <a:lvl1pPr>
              <a:buClr>
                <a:schemeClr val="accent1"/>
              </a:buClr>
              <a:defRPr>
                <a:solidFill>
                  <a:schemeClr val="tx1"/>
                </a:solidFill>
              </a:defRPr>
            </a:lvl1pPr>
          </a:lstStyle>
          <a:p>
            <a:r>
              <a:rPr lang="nl-NL"/>
              <a:t>Tekststijl van het model bewerken
Tweede niveau
Derde niveau
Vierde niveau
Vijfde niveau</a:t>
            </a:r>
          </a:p>
        </p:txBody>
      </p:sp>
      <p:sp>
        <p:nvSpPr>
          <p:cNvPr id="7" name="Google Shape;21;p4">
            <a:extLst>
              <a:ext uri="{FF2B5EF4-FFF2-40B4-BE49-F238E27FC236}">
                <a16:creationId xmlns:a16="http://schemas.microsoft.com/office/drawing/2014/main" id="{49A2FB42-D985-DC4B-A96A-40497BC7280B}"/>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Rechthoek 7">
            <a:extLst>
              <a:ext uri="{FF2B5EF4-FFF2-40B4-BE49-F238E27FC236}">
                <a16:creationId xmlns:a16="http://schemas.microsoft.com/office/drawing/2014/main" id="{46B9FAAD-A746-2F48-A80A-5F495E7C2D51}"/>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599273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D02E6-3342-3240-BC1A-1A9492A0AF96}"/>
              </a:ext>
            </a:extLst>
          </p:cNvPr>
          <p:cNvSpPr>
            <a:spLocks noGrp="1"/>
          </p:cNvSpPr>
          <p:nvPr>
            <p:ph type="title"/>
          </p:nvPr>
        </p:nvSpPr>
        <p:spPr>
          <a:xfrm>
            <a:off x="831851" y="402147"/>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6363379-7D4F-7F4C-9327-9B108B542736}"/>
              </a:ext>
            </a:extLst>
          </p:cNvPr>
          <p:cNvSpPr>
            <a:spLocks noGrp="1"/>
          </p:cNvSpPr>
          <p:nvPr>
            <p:ph type="body" idx="1"/>
          </p:nvPr>
        </p:nvSpPr>
        <p:spPr>
          <a:xfrm>
            <a:off x="831851" y="3429000"/>
            <a:ext cx="10515600" cy="2706624"/>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nl-NL"/>
              <a:t>Tekststijl van het model bewerken
Tweede niveau
Derde niveau
Vierde niveau
Vijfde niveau</a:t>
            </a:r>
          </a:p>
        </p:txBody>
      </p:sp>
      <p:sp>
        <p:nvSpPr>
          <p:cNvPr id="7" name="Google Shape;21;p4">
            <a:extLst>
              <a:ext uri="{FF2B5EF4-FFF2-40B4-BE49-F238E27FC236}">
                <a16:creationId xmlns:a16="http://schemas.microsoft.com/office/drawing/2014/main" id="{FD7C4F8A-978A-0C40-A2F7-7C16BDB6C2CC}"/>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Rechthoek 7">
            <a:extLst>
              <a:ext uri="{FF2B5EF4-FFF2-40B4-BE49-F238E27FC236}">
                <a16:creationId xmlns:a16="http://schemas.microsoft.com/office/drawing/2014/main" id="{BDAC8AD2-9945-0B45-85E4-58728D24C19C}"/>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021912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908A1-BC0E-3D42-B6BB-E7899A8F5E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156AF2C-D106-BF4F-8C71-CBA6173CCBD0}"/>
              </a:ext>
            </a:extLst>
          </p:cNvPr>
          <p:cNvSpPr>
            <a:spLocks noGrp="1"/>
          </p:cNvSpPr>
          <p:nvPr>
            <p:ph sz="half" idx="1"/>
          </p:nvPr>
        </p:nvSpPr>
        <p:spPr>
          <a:xfrm>
            <a:off x="838200" y="1825625"/>
            <a:ext cx="5181600" cy="4351339"/>
          </a:xfrm>
          <a:prstGeom prst="rect">
            <a:avLst/>
          </a:prstGeom>
        </p:spPr>
        <p:txBody>
          <a:bodyPr/>
          <a:lstStyle>
            <a:lvl1pPr>
              <a:buClr>
                <a:schemeClr val="accent1"/>
              </a:buClr>
              <a:defRPr/>
            </a:lvl1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295BA4DA-A8C9-B142-A0E7-867BA06A2E57}"/>
              </a:ext>
            </a:extLst>
          </p:cNvPr>
          <p:cNvSpPr>
            <a:spLocks noGrp="1"/>
          </p:cNvSpPr>
          <p:nvPr>
            <p:ph sz="half" idx="2"/>
          </p:nvPr>
        </p:nvSpPr>
        <p:spPr>
          <a:xfrm>
            <a:off x="6172200" y="1825625"/>
            <a:ext cx="5181600" cy="4351339"/>
          </a:xfrm>
          <a:prstGeom prst="rect">
            <a:avLst/>
          </a:prstGeom>
        </p:spPr>
        <p:txBody>
          <a:bodyPr/>
          <a:lstStyle>
            <a:lvl1pPr>
              <a:buClr>
                <a:schemeClr val="accent1"/>
              </a:buClr>
              <a:defRPr/>
            </a:lvl1pPr>
          </a:lstStyle>
          <a:p>
            <a:r>
              <a:rPr lang="nl-NL"/>
              <a:t>Tekststijl van het model bewerken
Tweede niveau
Derde niveau
Vierde niveau
Vijfde niveau</a:t>
            </a:r>
          </a:p>
        </p:txBody>
      </p:sp>
      <p:sp>
        <p:nvSpPr>
          <p:cNvPr id="8" name="Google Shape;21;p4">
            <a:extLst>
              <a:ext uri="{FF2B5EF4-FFF2-40B4-BE49-F238E27FC236}">
                <a16:creationId xmlns:a16="http://schemas.microsoft.com/office/drawing/2014/main" id="{86AC9DE0-CC3C-CB4E-B78A-D6D81BE1CF23}"/>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Rechthoek 8">
            <a:extLst>
              <a:ext uri="{FF2B5EF4-FFF2-40B4-BE49-F238E27FC236}">
                <a16:creationId xmlns:a16="http://schemas.microsoft.com/office/drawing/2014/main" id="{AF5A5981-3CDA-FB4A-9A86-B44BA011ACAF}"/>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124864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F790-6CA6-5443-A83E-9CB15D04DA07}"/>
              </a:ext>
            </a:extLst>
          </p:cNvPr>
          <p:cNvSpPr>
            <a:spLocks noGrp="1"/>
          </p:cNvSpPr>
          <p:nvPr>
            <p:ph type="title"/>
          </p:nvPr>
        </p:nvSpPr>
        <p:spPr/>
        <p:txBody>
          <a:bodyPr/>
          <a:lstStyle/>
          <a:p>
            <a:r>
              <a:rPr lang="nl-NL"/>
              <a:t>Klik om stijl te bewerken</a:t>
            </a:r>
          </a:p>
        </p:txBody>
      </p:sp>
      <p:sp>
        <p:nvSpPr>
          <p:cNvPr id="6" name="Google Shape;21;p4">
            <a:extLst>
              <a:ext uri="{FF2B5EF4-FFF2-40B4-BE49-F238E27FC236}">
                <a16:creationId xmlns:a16="http://schemas.microsoft.com/office/drawing/2014/main" id="{5BD391AA-DCD0-DF45-B238-D4A4C0268BA7}"/>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Rechthoek 6">
            <a:extLst>
              <a:ext uri="{FF2B5EF4-FFF2-40B4-BE49-F238E27FC236}">
                <a16:creationId xmlns:a16="http://schemas.microsoft.com/office/drawing/2014/main" id="{7B521DF1-4DDC-BE40-808A-089371FB8F6C}"/>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388902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F790-6CA6-5443-A83E-9CB15D04DA07}"/>
              </a:ext>
            </a:extLst>
          </p:cNvPr>
          <p:cNvSpPr>
            <a:spLocks noGrp="1"/>
          </p:cNvSpPr>
          <p:nvPr>
            <p:ph type="title"/>
          </p:nvPr>
        </p:nvSpPr>
        <p:spPr>
          <a:solidFill>
            <a:srgbClr val="0098BD"/>
          </a:solidFill>
        </p:spPr>
        <p:txBody>
          <a:bodyPr/>
          <a:lstStyle/>
          <a:p>
            <a:r>
              <a:rPr lang="nl-NL"/>
              <a:t>Klik om stijl te bewerken</a:t>
            </a:r>
          </a:p>
        </p:txBody>
      </p:sp>
      <p:sp>
        <p:nvSpPr>
          <p:cNvPr id="6" name="Google Shape;21;p4">
            <a:extLst>
              <a:ext uri="{FF2B5EF4-FFF2-40B4-BE49-F238E27FC236}">
                <a16:creationId xmlns:a16="http://schemas.microsoft.com/office/drawing/2014/main" id="{5BD391AA-DCD0-DF45-B238-D4A4C0268BA7}"/>
              </a:ext>
            </a:extLst>
          </p:cNvPr>
          <p:cNvSpPr/>
          <p:nvPr userDrawn="1"/>
        </p:nvSpPr>
        <p:spPr>
          <a:xfrm>
            <a:off x="11667067" y="5807767"/>
            <a:ext cx="524800" cy="524800"/>
          </a:xfrm>
          <a:prstGeom prst="rect">
            <a:avLst/>
          </a:prstGeom>
          <a:solidFill>
            <a:srgbClr val="0098BD"/>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Rechthoek 6">
            <a:extLst>
              <a:ext uri="{FF2B5EF4-FFF2-40B4-BE49-F238E27FC236}">
                <a16:creationId xmlns:a16="http://schemas.microsoft.com/office/drawing/2014/main" id="{7B521DF1-4DDC-BE40-808A-089371FB8F6C}"/>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88962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4589C-51BD-4036-AF28-9236AB5C250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393443C-5EC7-407E-B18D-A7300514A3A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863226-2130-4E05-A8EC-D7ABA6C84B0B}"/>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5" name="Tijdelijke aanduiding voor voettekst 4">
            <a:extLst>
              <a:ext uri="{FF2B5EF4-FFF2-40B4-BE49-F238E27FC236}">
                <a16:creationId xmlns:a16="http://schemas.microsoft.com/office/drawing/2014/main" id="{E06104F7-0C5C-4F0E-974D-AF19C1E1E7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6826FA2-B38E-4FCB-98B3-43ED18D4EEEA}"/>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4043423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Google Shape;21;p4">
            <a:extLst>
              <a:ext uri="{FF2B5EF4-FFF2-40B4-BE49-F238E27FC236}">
                <a16:creationId xmlns:a16="http://schemas.microsoft.com/office/drawing/2014/main" id="{11883D43-65EE-234E-A876-E8425C5DE7FE}"/>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Rechthoek 5">
            <a:extLst>
              <a:ext uri="{FF2B5EF4-FFF2-40B4-BE49-F238E27FC236}">
                <a16:creationId xmlns:a16="http://schemas.microsoft.com/office/drawing/2014/main" id="{4E9484E7-79D9-BF4E-830E-14B203BF8D35}"/>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498696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Leeg">
    <p:spTree>
      <p:nvGrpSpPr>
        <p:cNvPr id="1" name=""/>
        <p:cNvGrpSpPr/>
        <p:nvPr/>
      </p:nvGrpSpPr>
      <p:grpSpPr>
        <a:xfrm>
          <a:off x="0" y="0"/>
          <a:ext cx="0" cy="0"/>
          <a:chOff x="0" y="0"/>
          <a:chExt cx="0" cy="0"/>
        </a:xfrm>
      </p:grpSpPr>
      <p:sp>
        <p:nvSpPr>
          <p:cNvPr id="5" name="Google Shape;21;p4">
            <a:extLst>
              <a:ext uri="{FF2B5EF4-FFF2-40B4-BE49-F238E27FC236}">
                <a16:creationId xmlns:a16="http://schemas.microsoft.com/office/drawing/2014/main" id="{11883D43-65EE-234E-A876-E8425C5DE7FE}"/>
              </a:ext>
            </a:extLst>
          </p:cNvPr>
          <p:cNvSpPr/>
          <p:nvPr userDrawn="1"/>
        </p:nvSpPr>
        <p:spPr>
          <a:xfrm>
            <a:off x="11667067" y="5807767"/>
            <a:ext cx="524800" cy="524800"/>
          </a:xfrm>
          <a:prstGeom prst="rect">
            <a:avLst/>
          </a:prstGeom>
          <a:solidFill>
            <a:srgbClr val="0098BD"/>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Rechthoek 5">
            <a:extLst>
              <a:ext uri="{FF2B5EF4-FFF2-40B4-BE49-F238E27FC236}">
                <a16:creationId xmlns:a16="http://schemas.microsoft.com/office/drawing/2014/main" id="{4E9484E7-79D9-BF4E-830E-14B203BF8D35}"/>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1981586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0" name="Google Shape;21;p4">
            <a:extLst>
              <a:ext uri="{FF2B5EF4-FFF2-40B4-BE49-F238E27FC236}">
                <a16:creationId xmlns:a16="http://schemas.microsoft.com/office/drawing/2014/main" id="{9B4CC052-3420-5340-A1A5-F7A9524C5878}"/>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Titel 1">
            <a:extLst>
              <a:ext uri="{FF2B5EF4-FFF2-40B4-BE49-F238E27FC236}">
                <a16:creationId xmlns:a16="http://schemas.microsoft.com/office/drawing/2014/main" id="{B170E8E1-E2D0-9F43-BD90-3F8314EA87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05B7A5-D588-1845-9D2B-E1FD8E085EC6}"/>
              </a:ext>
            </a:extLst>
          </p:cNvPr>
          <p:cNvSpPr>
            <a:spLocks noGrp="1"/>
          </p:cNvSpPr>
          <p:nvPr>
            <p:ph idx="1"/>
          </p:nvPr>
        </p:nvSpPr>
        <p:spPr>
          <a:xfrm>
            <a:off x="5183188" y="457202"/>
            <a:ext cx="6172200" cy="5089609"/>
          </a:xfrm>
          <a:prstGeom prst="rect">
            <a:avLst/>
          </a:prstGeom>
        </p:spPr>
        <p:txBody>
          <a:bodyPr/>
          <a:lstStyle>
            <a:lvl1pPr>
              <a:buClr>
                <a:schemeClr val="accent1"/>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9A935659-E133-C34C-A794-00872997086A}"/>
              </a:ext>
            </a:extLst>
          </p:cNvPr>
          <p:cNvSpPr>
            <a:spLocks noGrp="1"/>
          </p:cNvSpPr>
          <p:nvPr>
            <p:ph type="body" sz="half" idx="2"/>
          </p:nvPr>
        </p:nvSpPr>
        <p:spPr>
          <a:xfrm>
            <a:off x="839788" y="2057401"/>
            <a:ext cx="3932237" cy="359924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nl-NL"/>
              <a:t>Tekststijl van het model bewerken
Tweede niveau
Derde niveau
Vierde niveau
Vijfde niveau</a:t>
            </a:r>
          </a:p>
        </p:txBody>
      </p:sp>
      <p:sp>
        <p:nvSpPr>
          <p:cNvPr id="9" name="Rechthoek 8">
            <a:extLst>
              <a:ext uri="{FF2B5EF4-FFF2-40B4-BE49-F238E27FC236}">
                <a16:creationId xmlns:a16="http://schemas.microsoft.com/office/drawing/2014/main" id="{0FE583D3-1918-8747-9628-CA045977CD8B}"/>
              </a:ext>
            </a:extLst>
          </p:cNvPr>
          <p:cNvSpPr/>
          <p:nvPr userDrawn="1"/>
        </p:nvSpPr>
        <p:spPr>
          <a:xfrm>
            <a:off x="11642381"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193320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3526767"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body" idx="1"/>
          </p:nvPr>
        </p:nvSpPr>
        <p:spPr>
          <a:xfrm>
            <a:off x="4975433" y="524700"/>
            <a:ext cx="6284000" cy="5808000"/>
          </a:xfrm>
          <a:prstGeom prst="rect">
            <a:avLst/>
          </a:prstGeom>
        </p:spPr>
        <p:txBody>
          <a:bodyPr spcFirstLastPara="1" wrap="square" lIns="91425" tIns="91425" rIns="91425" bIns="91425" anchor="t" anchorCtr="0"/>
          <a:lstStyle>
            <a:lvl1pPr marL="609570" lvl="0" indent="-609570" rtl="0">
              <a:lnSpc>
                <a:spcPct val="100000"/>
              </a:lnSpc>
              <a:spcBef>
                <a:spcPts val="800"/>
              </a:spcBef>
              <a:spcAft>
                <a:spcPts val="0"/>
              </a:spcAft>
              <a:buSzPts val="3600"/>
              <a:buChar char="▪"/>
              <a:defRPr sz="4800" b="1"/>
            </a:lvl1pPr>
            <a:lvl2pPr marL="1219140" lvl="1" indent="-609570" rtl="0">
              <a:lnSpc>
                <a:spcPct val="100000"/>
              </a:lnSpc>
              <a:spcBef>
                <a:spcPts val="0"/>
              </a:spcBef>
              <a:spcAft>
                <a:spcPts val="0"/>
              </a:spcAft>
              <a:buSzPts val="3600"/>
              <a:buChar char="▫"/>
              <a:defRPr sz="4800" b="1"/>
            </a:lvl2pPr>
            <a:lvl3pPr marL="1828709" lvl="2" indent="-609570" rtl="0">
              <a:lnSpc>
                <a:spcPct val="100000"/>
              </a:lnSpc>
              <a:spcBef>
                <a:spcPts val="0"/>
              </a:spcBef>
              <a:spcAft>
                <a:spcPts val="0"/>
              </a:spcAft>
              <a:buSzPts val="3600"/>
              <a:buChar char="▫"/>
              <a:defRPr sz="4800" b="1"/>
            </a:lvl3pPr>
            <a:lvl4pPr marL="2438278" lvl="3" indent="-609570" rtl="0">
              <a:lnSpc>
                <a:spcPct val="100000"/>
              </a:lnSpc>
              <a:spcBef>
                <a:spcPts val="0"/>
              </a:spcBef>
              <a:spcAft>
                <a:spcPts val="0"/>
              </a:spcAft>
              <a:buSzPts val="3600"/>
              <a:buChar char="▫"/>
              <a:defRPr sz="4800" b="1"/>
            </a:lvl4pPr>
            <a:lvl5pPr marL="3047848" lvl="4" indent="-609570" rtl="0">
              <a:lnSpc>
                <a:spcPct val="100000"/>
              </a:lnSpc>
              <a:spcBef>
                <a:spcPts val="0"/>
              </a:spcBef>
              <a:spcAft>
                <a:spcPts val="0"/>
              </a:spcAft>
              <a:buSzPts val="3600"/>
              <a:buChar char="○"/>
              <a:defRPr sz="4800" b="1"/>
            </a:lvl5pPr>
            <a:lvl6pPr marL="3657418" lvl="5" indent="-609570" rtl="0">
              <a:lnSpc>
                <a:spcPct val="100000"/>
              </a:lnSpc>
              <a:spcBef>
                <a:spcPts val="0"/>
              </a:spcBef>
              <a:spcAft>
                <a:spcPts val="0"/>
              </a:spcAft>
              <a:buSzPts val="3600"/>
              <a:buChar char="■"/>
              <a:defRPr sz="4800" b="1"/>
            </a:lvl6pPr>
            <a:lvl7pPr marL="4266987" lvl="6" indent="-609570" rtl="0">
              <a:lnSpc>
                <a:spcPct val="100000"/>
              </a:lnSpc>
              <a:spcBef>
                <a:spcPts val="0"/>
              </a:spcBef>
              <a:spcAft>
                <a:spcPts val="0"/>
              </a:spcAft>
              <a:buSzPts val="3600"/>
              <a:buChar char="●"/>
              <a:defRPr sz="4800" b="1"/>
            </a:lvl7pPr>
            <a:lvl8pPr marL="4876557" lvl="7" indent="-609570" rtl="0">
              <a:lnSpc>
                <a:spcPct val="100000"/>
              </a:lnSpc>
              <a:spcBef>
                <a:spcPts val="0"/>
              </a:spcBef>
              <a:spcAft>
                <a:spcPts val="0"/>
              </a:spcAft>
              <a:buSzPts val="3600"/>
              <a:buChar char="○"/>
              <a:defRPr sz="4800" b="1"/>
            </a:lvl8pPr>
            <a:lvl9pPr marL="5486126" lvl="8" indent="-609570">
              <a:lnSpc>
                <a:spcPct val="100000"/>
              </a:lnSpc>
              <a:spcBef>
                <a:spcPts val="0"/>
              </a:spcBef>
              <a:spcAft>
                <a:spcPts val="0"/>
              </a:spcAft>
              <a:buSzPts val="3600"/>
              <a:buChar char="■"/>
              <a:defRPr sz="4800" b="1"/>
            </a:lvl9pPr>
          </a:lstStyle>
          <a:p>
            <a:endParaRPr/>
          </a:p>
        </p:txBody>
      </p:sp>
      <p:sp>
        <p:nvSpPr>
          <p:cNvPr id="23" name="Google Shape;23;p4"/>
          <p:cNvSpPr txBox="1"/>
          <p:nvPr/>
        </p:nvSpPr>
        <p:spPr>
          <a:xfrm>
            <a:off x="3539623" y="450467"/>
            <a:ext cx="104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pic>
        <p:nvPicPr>
          <p:cNvPr id="8" name="Afbeelding 7">
            <a:extLst>
              <a:ext uri="{FF2B5EF4-FFF2-40B4-BE49-F238E27FC236}">
                <a16:creationId xmlns:a16="http://schemas.microsoft.com/office/drawing/2014/main" id="{3A0D89EC-A4A8-4140-A2D1-4D5D94A698D7}"/>
              </a:ext>
            </a:extLst>
          </p:cNvPr>
          <p:cNvPicPr>
            <a:picLocks noChangeAspect="1"/>
          </p:cNvPicPr>
          <p:nvPr userDrawn="1"/>
        </p:nvPicPr>
        <p:blipFill>
          <a:blip r:embed="rId2"/>
          <a:stretch>
            <a:fillRect/>
          </a:stretch>
        </p:blipFill>
        <p:spPr>
          <a:xfrm>
            <a:off x="242752" y="1611393"/>
            <a:ext cx="3634617" cy="3634617"/>
          </a:xfrm>
          <a:prstGeom prst="rect">
            <a:avLst/>
          </a:prstGeom>
        </p:spPr>
      </p:pic>
      <p:sp>
        <p:nvSpPr>
          <p:cNvPr id="10" name="Google Shape;21;p4">
            <a:extLst>
              <a:ext uri="{FF2B5EF4-FFF2-40B4-BE49-F238E27FC236}">
                <a16:creationId xmlns:a16="http://schemas.microsoft.com/office/drawing/2014/main" id="{7B85D4DF-21CB-6E42-B7A1-D3E80CEB57A5}"/>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Rechthoek 10">
            <a:extLst>
              <a:ext uri="{FF2B5EF4-FFF2-40B4-BE49-F238E27FC236}">
                <a16:creationId xmlns:a16="http://schemas.microsoft.com/office/drawing/2014/main" id="{C41B1C9C-8108-874D-B8C1-38BB92AD197C}"/>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535039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7"/>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7"/>
          <p:cNvSpPr/>
          <p:nvPr/>
        </p:nvSpPr>
        <p:spPr>
          <a:xfrm>
            <a:off x="1170000" y="524700"/>
            <a:ext cx="10497200" cy="1075600"/>
          </a:xfrm>
          <a:prstGeom prst="rect">
            <a:avLst/>
          </a:prstGeom>
          <a:solidFill>
            <a:srgbClr val="0094C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bg1"/>
              </a:solidFill>
            </a:endParaRPr>
          </a:p>
        </p:txBody>
      </p:sp>
      <p:sp>
        <p:nvSpPr>
          <p:cNvPr id="45" name="Google Shape;45;p7"/>
          <p:cNvSpPr txBox="1">
            <a:spLocks noGrp="1"/>
          </p:cNvSpPr>
          <p:nvPr>
            <p:ph type="title"/>
          </p:nvPr>
        </p:nvSpPr>
        <p:spPr>
          <a:xfrm>
            <a:off x="1576267" y="524633"/>
            <a:ext cx="8986000" cy="1075600"/>
          </a:xfrm>
          <a:prstGeom prst="rect">
            <a:avLst/>
          </a:prstGeom>
          <a:solidFill>
            <a:schemeClr val="accent2"/>
          </a:solidFill>
        </p:spPr>
        <p:txBody>
          <a:bodyPr spcFirstLastPara="1" wrap="square" lIns="91425" tIns="91425" rIns="91425" bIns="91425" anchor="ctr" anchorCtr="0"/>
          <a:lstStyle>
            <a:lvl1pPr lvl="0">
              <a:spcBef>
                <a:spcPts val="0"/>
              </a:spcBef>
              <a:spcAft>
                <a:spcPts val="0"/>
              </a:spcAft>
              <a:buSzPts val="2400"/>
              <a:buNone/>
              <a:defRPr>
                <a:solidFill>
                  <a:schemeClr val="bg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6" name="Google Shape;46;p7"/>
          <p:cNvSpPr txBox="1">
            <a:spLocks noGrp="1"/>
          </p:cNvSpPr>
          <p:nvPr>
            <p:ph type="body" idx="1"/>
          </p:nvPr>
        </p:nvSpPr>
        <p:spPr>
          <a:xfrm>
            <a:off x="2101700" y="1822900"/>
            <a:ext cx="4643200" cy="4510000"/>
          </a:xfrm>
          <a:prstGeom prst="rect">
            <a:avLst/>
          </a:prstGeom>
        </p:spPr>
        <p:txBody>
          <a:bodyPr spcFirstLastPara="1" wrap="square" lIns="91425" tIns="91425" rIns="91425" bIns="91425" anchor="t" anchorCtr="0"/>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47" name="Google Shape;47;p7"/>
          <p:cNvSpPr txBox="1">
            <a:spLocks noGrp="1"/>
          </p:cNvSpPr>
          <p:nvPr>
            <p:ph type="body" idx="2"/>
          </p:nvPr>
        </p:nvSpPr>
        <p:spPr>
          <a:xfrm>
            <a:off x="7024095" y="1822900"/>
            <a:ext cx="4643200" cy="4510000"/>
          </a:xfrm>
          <a:prstGeom prst="rect">
            <a:avLst/>
          </a:prstGeom>
        </p:spPr>
        <p:txBody>
          <a:bodyPr spcFirstLastPara="1" wrap="square" lIns="91425" tIns="91425" rIns="91425" bIns="91425" anchor="t" anchorCtr="0"/>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10" name="Google Shape;21;p4">
            <a:extLst>
              <a:ext uri="{FF2B5EF4-FFF2-40B4-BE49-F238E27FC236}">
                <a16:creationId xmlns:a16="http://schemas.microsoft.com/office/drawing/2014/main" id="{A5590A7C-5DBA-4643-8FC4-2053BB8992FD}"/>
              </a:ext>
            </a:extLst>
          </p:cNvPr>
          <p:cNvSpPr/>
          <p:nvPr userDrawn="1"/>
        </p:nvSpPr>
        <p:spPr>
          <a:xfrm>
            <a:off x="11667067" y="5807767"/>
            <a:ext cx="524800" cy="524800"/>
          </a:xfrm>
          <a:prstGeom prst="rect">
            <a:avLst/>
          </a:prstGeom>
          <a:solidFill>
            <a:srgbClr val="0098BD"/>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Rechthoek 10">
            <a:extLst>
              <a:ext uri="{FF2B5EF4-FFF2-40B4-BE49-F238E27FC236}">
                <a16:creationId xmlns:a16="http://schemas.microsoft.com/office/drawing/2014/main" id="{CF6CB370-6FE7-B644-8DED-A50A53E8BF50}"/>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1395310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accent2"/>
        </a:solidFill>
        <a:effectLst/>
      </p:bgPr>
    </p:bg>
    <p:spTree>
      <p:nvGrpSpPr>
        <p:cNvPr id="1" name="Shape 50"/>
        <p:cNvGrpSpPr/>
        <p:nvPr/>
      </p:nvGrpSpPr>
      <p:grpSpPr>
        <a:xfrm>
          <a:off x="0" y="0"/>
          <a:ext cx="0" cy="0"/>
          <a:chOff x="0" y="0"/>
          <a:chExt cx="0" cy="0"/>
        </a:xfrm>
      </p:grpSpPr>
      <p:sp>
        <p:nvSpPr>
          <p:cNvPr id="51" name="Google Shape;51;p8"/>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a:off x="1170000" y="524700"/>
            <a:ext cx="104972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bg1"/>
              </a:solidFill>
            </a:endParaRPr>
          </a:p>
        </p:txBody>
      </p:sp>
      <p:sp>
        <p:nvSpPr>
          <p:cNvPr id="54" name="Google Shape;54;p8"/>
          <p:cNvSpPr txBox="1">
            <a:spLocks noGrp="1"/>
          </p:cNvSpPr>
          <p:nvPr>
            <p:ph type="title"/>
          </p:nvPr>
        </p:nvSpPr>
        <p:spPr>
          <a:xfrm>
            <a:off x="1576267" y="524633"/>
            <a:ext cx="8986000" cy="1075600"/>
          </a:xfrm>
          <a:prstGeom prst="rect">
            <a:avLst/>
          </a:prstGeom>
        </p:spPr>
        <p:txBody>
          <a:bodyPr spcFirstLastPara="1" wrap="square" lIns="91425" tIns="91425" rIns="91425" bIns="91425" anchor="ctr" anchorCtr="0"/>
          <a:lstStyle>
            <a:lvl1pPr lvl="0" rtl="0">
              <a:spcBef>
                <a:spcPts val="0"/>
              </a:spcBef>
              <a:spcAft>
                <a:spcPts val="0"/>
              </a:spcAft>
              <a:buSzPts val="2400"/>
              <a:buNone/>
              <a:defRPr>
                <a:solidFill>
                  <a:schemeClr val="bg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2080233"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56" name="Google Shape;56;p8"/>
          <p:cNvSpPr txBox="1">
            <a:spLocks noGrp="1"/>
          </p:cNvSpPr>
          <p:nvPr>
            <p:ph type="body" idx="2"/>
          </p:nvPr>
        </p:nvSpPr>
        <p:spPr>
          <a:xfrm>
            <a:off x="5328700"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57" name="Google Shape;57;p8"/>
          <p:cNvSpPr txBox="1">
            <a:spLocks noGrp="1"/>
          </p:cNvSpPr>
          <p:nvPr>
            <p:ph type="body" idx="3"/>
          </p:nvPr>
        </p:nvSpPr>
        <p:spPr>
          <a:xfrm>
            <a:off x="8577165"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11" name="Google Shape;21;p4">
            <a:extLst>
              <a:ext uri="{FF2B5EF4-FFF2-40B4-BE49-F238E27FC236}">
                <a16:creationId xmlns:a16="http://schemas.microsoft.com/office/drawing/2014/main" id="{C31A43E5-728A-0D4F-8CC9-4E41F4C54E19}"/>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Rechthoek 11">
            <a:extLst>
              <a:ext uri="{FF2B5EF4-FFF2-40B4-BE49-F238E27FC236}">
                <a16:creationId xmlns:a16="http://schemas.microsoft.com/office/drawing/2014/main" id="{C01D99AB-9BA7-E94F-9892-7682F5761FB0}"/>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460761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3 columns" preserve="1">
  <p:cSld name="1_Title + 3 columns">
    <p:bg>
      <p:bgPr>
        <a:solidFill>
          <a:schemeClr val="bg1"/>
        </a:solidFill>
        <a:effectLst/>
      </p:bgPr>
    </p:bg>
    <p:spTree>
      <p:nvGrpSpPr>
        <p:cNvPr id="1" name="Shape 50"/>
        <p:cNvGrpSpPr/>
        <p:nvPr/>
      </p:nvGrpSpPr>
      <p:grpSpPr>
        <a:xfrm>
          <a:off x="0" y="0"/>
          <a:ext cx="0" cy="0"/>
          <a:chOff x="0" y="0"/>
          <a:chExt cx="0" cy="0"/>
        </a:xfrm>
      </p:grpSpPr>
      <p:sp>
        <p:nvSpPr>
          <p:cNvPr id="53" name="Google Shape;53;p8"/>
          <p:cNvSpPr/>
          <p:nvPr/>
        </p:nvSpPr>
        <p:spPr>
          <a:xfrm>
            <a:off x="1170000" y="524700"/>
            <a:ext cx="104972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bg1"/>
              </a:solidFill>
            </a:endParaRPr>
          </a:p>
        </p:txBody>
      </p:sp>
      <p:sp>
        <p:nvSpPr>
          <p:cNvPr id="54" name="Google Shape;54;p8"/>
          <p:cNvSpPr txBox="1">
            <a:spLocks noGrp="1"/>
          </p:cNvSpPr>
          <p:nvPr>
            <p:ph type="title"/>
          </p:nvPr>
        </p:nvSpPr>
        <p:spPr>
          <a:xfrm>
            <a:off x="1576267" y="524633"/>
            <a:ext cx="8986000" cy="1075600"/>
          </a:xfrm>
          <a:prstGeom prst="rect">
            <a:avLst/>
          </a:prstGeom>
        </p:spPr>
        <p:txBody>
          <a:bodyPr spcFirstLastPara="1" wrap="square" lIns="91425" tIns="91425" rIns="91425" bIns="91425" anchor="ctr" anchorCtr="0"/>
          <a:lstStyle>
            <a:lvl1pPr lvl="0" rtl="0">
              <a:spcBef>
                <a:spcPts val="0"/>
              </a:spcBef>
              <a:spcAft>
                <a:spcPts val="0"/>
              </a:spcAft>
              <a:buSzPts val="2400"/>
              <a:buNone/>
              <a:defRPr>
                <a:solidFill>
                  <a:schemeClr val="bg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2080233"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dirty="0"/>
          </a:p>
        </p:txBody>
      </p:sp>
      <p:sp>
        <p:nvSpPr>
          <p:cNvPr id="56" name="Google Shape;56;p8"/>
          <p:cNvSpPr txBox="1">
            <a:spLocks noGrp="1"/>
          </p:cNvSpPr>
          <p:nvPr>
            <p:ph type="body" idx="2"/>
          </p:nvPr>
        </p:nvSpPr>
        <p:spPr>
          <a:xfrm>
            <a:off x="5328700"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57" name="Google Shape;57;p8"/>
          <p:cNvSpPr txBox="1">
            <a:spLocks noGrp="1"/>
          </p:cNvSpPr>
          <p:nvPr>
            <p:ph type="body" idx="3"/>
          </p:nvPr>
        </p:nvSpPr>
        <p:spPr>
          <a:xfrm>
            <a:off x="8577165"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11" name="Google Shape;21;p4">
            <a:extLst>
              <a:ext uri="{FF2B5EF4-FFF2-40B4-BE49-F238E27FC236}">
                <a16:creationId xmlns:a16="http://schemas.microsoft.com/office/drawing/2014/main" id="{C31A43E5-728A-0D4F-8CC9-4E41F4C54E19}"/>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Rechthoek 11">
            <a:extLst>
              <a:ext uri="{FF2B5EF4-FFF2-40B4-BE49-F238E27FC236}">
                <a16:creationId xmlns:a16="http://schemas.microsoft.com/office/drawing/2014/main" id="{C01D99AB-9BA7-E94F-9892-7682F5761FB0}"/>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50456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ith icon space">
  <p:cSld name="Blank with icon space">
    <p:spTree>
      <p:nvGrpSpPr>
        <p:cNvPr id="1" name="Shape 78"/>
        <p:cNvGrpSpPr/>
        <p:nvPr/>
      </p:nvGrpSpPr>
      <p:grpSpPr>
        <a:xfrm>
          <a:off x="0" y="0"/>
          <a:ext cx="0" cy="0"/>
          <a:chOff x="0" y="0"/>
          <a:chExt cx="0" cy="0"/>
        </a:xfrm>
      </p:grpSpPr>
      <p:sp>
        <p:nvSpPr>
          <p:cNvPr id="79" name="Google Shape;79;p12"/>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2"/>
          <p:cNvSpPr/>
          <p:nvPr/>
        </p:nvSpPr>
        <p:spPr>
          <a:xfrm>
            <a:off x="1157000"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21;p4">
            <a:extLst>
              <a:ext uri="{FF2B5EF4-FFF2-40B4-BE49-F238E27FC236}">
                <a16:creationId xmlns:a16="http://schemas.microsoft.com/office/drawing/2014/main" id="{F54DF5C9-EE1D-7D47-A131-17ACC441A0E7}"/>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Rechthoek 6">
            <a:extLst>
              <a:ext uri="{FF2B5EF4-FFF2-40B4-BE49-F238E27FC236}">
                <a16:creationId xmlns:a16="http://schemas.microsoft.com/office/drawing/2014/main" id="{70A3D25B-C944-9347-97C0-709761104EEA}"/>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605750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3" name="Tijdelijke aanduiding voor titel 1"/>
          <p:cNvSpPr>
            <a:spLocks noGrp="1"/>
          </p:cNvSpPr>
          <p:nvPr>
            <p:ph type="title"/>
          </p:nvPr>
        </p:nvSpPr>
        <p:spPr>
          <a:xfrm>
            <a:off x="623392" y="260648"/>
            <a:ext cx="10972800" cy="1143000"/>
          </a:xfrm>
          <a:prstGeom prst="rect">
            <a:avLst/>
          </a:prstGeom>
        </p:spPr>
        <p:txBody>
          <a:bodyPr vert="horz" lIns="91440" tIns="45720" rIns="91440" bIns="45720" rtlCol="0" anchor="ctr">
            <a:normAutofit/>
          </a:bodyPr>
          <a:lstStyle>
            <a:lvl1pPr>
              <a:defRPr sz="5160" baseline="0">
                <a:latin typeface="Myriad pro"/>
              </a:defRPr>
            </a:lvl1pPr>
          </a:lstStyle>
          <a:p>
            <a:r>
              <a:rPr lang="nl-NL"/>
              <a:t>Bedankt voor uw aandacht!</a:t>
            </a:r>
          </a:p>
        </p:txBody>
      </p:sp>
    </p:spTree>
    <p:extLst>
      <p:ext uri="{BB962C8B-B14F-4D97-AF65-F5344CB8AC3E}">
        <p14:creationId xmlns:p14="http://schemas.microsoft.com/office/powerpoint/2010/main" val="1829119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84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BAE7D0-E3FE-44F0-B91C-D0E2AA3A900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9A49217-344C-4875-9443-81242356A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A3970AAD-91ED-4A6B-B9A0-A9552568C1E9}"/>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5" name="Tijdelijke aanduiding voor voettekst 4">
            <a:extLst>
              <a:ext uri="{FF2B5EF4-FFF2-40B4-BE49-F238E27FC236}">
                <a16:creationId xmlns:a16="http://schemas.microsoft.com/office/drawing/2014/main" id="{46FAE2E7-7377-4183-8ECF-77DB003939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7E02D4-C980-4FD4-8C65-8E811DD1C279}"/>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3083806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E5484-A363-8C4E-BFB1-20E5515A7A1D}"/>
              </a:ext>
            </a:extLst>
          </p:cNvPr>
          <p:cNvSpPr>
            <a:spLocks noGrp="1"/>
          </p:cNvSpPr>
          <p:nvPr>
            <p:ph type="ctrTitle"/>
          </p:nvPr>
        </p:nvSpPr>
        <p:spPr>
          <a:xfrm>
            <a:off x="1524000" y="1122363"/>
            <a:ext cx="9144000" cy="2387600"/>
          </a:xfrm>
          <a:solidFill>
            <a:schemeClr val="accent1"/>
          </a:solidFill>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026B5B1-57B0-8846-8987-E7DBC0F5FD42}"/>
              </a:ext>
            </a:extLst>
          </p:cNvPr>
          <p:cNvSpPr>
            <a:spLocks noGrp="1"/>
          </p:cNvSpPr>
          <p:nvPr>
            <p:ph type="subTitle" idx="1"/>
          </p:nvPr>
        </p:nvSpPr>
        <p:spPr>
          <a:xfrm>
            <a:off x="1524000" y="3602037"/>
            <a:ext cx="9144000" cy="1655763"/>
          </a:xfrm>
          <a:prstGeom prst="rect">
            <a:avLst/>
          </a:prstGeom>
          <a:solidFill>
            <a:schemeClr val="accent2"/>
          </a:solidFill>
        </p:spPr>
        <p:txBody>
          <a:bodyPr tIns="180000"/>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Klikken om de ondertitelstijl van het model te bewerken</a:t>
            </a:r>
          </a:p>
        </p:txBody>
      </p:sp>
      <p:sp>
        <p:nvSpPr>
          <p:cNvPr id="7" name="Google Shape;21;p4">
            <a:extLst>
              <a:ext uri="{FF2B5EF4-FFF2-40B4-BE49-F238E27FC236}">
                <a16:creationId xmlns:a16="http://schemas.microsoft.com/office/drawing/2014/main" id="{EA2C3E36-B017-FC46-AFE2-013942BB9BCD}"/>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Rechthoek 7">
            <a:extLst>
              <a:ext uri="{FF2B5EF4-FFF2-40B4-BE49-F238E27FC236}">
                <a16:creationId xmlns:a16="http://schemas.microsoft.com/office/drawing/2014/main" id="{F3890D57-433D-0C46-A791-87072FB183C4}"/>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1236322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6A1DB-5FC5-044A-AD24-6B13C8BBAB5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EE03C0-F18F-7E43-8671-7A5037DB7BEF}"/>
              </a:ext>
            </a:extLst>
          </p:cNvPr>
          <p:cNvSpPr>
            <a:spLocks noGrp="1"/>
          </p:cNvSpPr>
          <p:nvPr>
            <p:ph idx="1" hasCustomPrompt="1"/>
          </p:nvPr>
        </p:nvSpPr>
        <p:spPr>
          <a:xfrm>
            <a:off x="838200" y="1825625"/>
            <a:ext cx="10515600" cy="4351339"/>
          </a:xfrm>
          <a:prstGeom prst="rect">
            <a:avLst/>
          </a:prstGeom>
        </p:spPr>
        <p:txBody>
          <a:bodyPr/>
          <a:lstStyle>
            <a:lvl1pPr>
              <a:buClr>
                <a:schemeClr val="accent1"/>
              </a:buClr>
              <a:defRPr>
                <a:solidFill>
                  <a:schemeClr val="tx1"/>
                </a:solidFill>
              </a:defRPr>
            </a:lvl1pPr>
          </a:lstStyle>
          <a:p>
            <a:r>
              <a:rPr lang="nl-NL"/>
              <a:t>Tekststijl van het model bewerken
Tweede niveau
Derde niveau
Vierde niveau
Vijfde niveau</a:t>
            </a:r>
          </a:p>
        </p:txBody>
      </p:sp>
      <p:sp>
        <p:nvSpPr>
          <p:cNvPr id="7" name="Google Shape;21;p4">
            <a:extLst>
              <a:ext uri="{FF2B5EF4-FFF2-40B4-BE49-F238E27FC236}">
                <a16:creationId xmlns:a16="http://schemas.microsoft.com/office/drawing/2014/main" id="{49A2FB42-D985-DC4B-A96A-40497BC7280B}"/>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Rechthoek 7">
            <a:extLst>
              <a:ext uri="{FF2B5EF4-FFF2-40B4-BE49-F238E27FC236}">
                <a16:creationId xmlns:a16="http://schemas.microsoft.com/office/drawing/2014/main" id="{46B9FAAD-A746-2F48-A80A-5F495E7C2D51}"/>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1325971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D02E6-3342-3240-BC1A-1A9492A0AF96}"/>
              </a:ext>
            </a:extLst>
          </p:cNvPr>
          <p:cNvSpPr>
            <a:spLocks noGrp="1"/>
          </p:cNvSpPr>
          <p:nvPr>
            <p:ph type="title"/>
          </p:nvPr>
        </p:nvSpPr>
        <p:spPr>
          <a:xfrm>
            <a:off x="831851" y="402147"/>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6363379-7D4F-7F4C-9327-9B108B542736}"/>
              </a:ext>
            </a:extLst>
          </p:cNvPr>
          <p:cNvSpPr>
            <a:spLocks noGrp="1"/>
          </p:cNvSpPr>
          <p:nvPr>
            <p:ph type="body" idx="1"/>
          </p:nvPr>
        </p:nvSpPr>
        <p:spPr>
          <a:xfrm>
            <a:off x="831851" y="3429000"/>
            <a:ext cx="10515600" cy="2706624"/>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nl-NL"/>
              <a:t>Tekststijl van het model bewerken
Tweede niveau
Derde niveau
Vierde niveau
Vijfde niveau</a:t>
            </a:r>
          </a:p>
        </p:txBody>
      </p:sp>
      <p:sp>
        <p:nvSpPr>
          <p:cNvPr id="7" name="Google Shape;21;p4">
            <a:extLst>
              <a:ext uri="{FF2B5EF4-FFF2-40B4-BE49-F238E27FC236}">
                <a16:creationId xmlns:a16="http://schemas.microsoft.com/office/drawing/2014/main" id="{FD7C4F8A-978A-0C40-A2F7-7C16BDB6C2CC}"/>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Rechthoek 7">
            <a:extLst>
              <a:ext uri="{FF2B5EF4-FFF2-40B4-BE49-F238E27FC236}">
                <a16:creationId xmlns:a16="http://schemas.microsoft.com/office/drawing/2014/main" id="{BDAC8AD2-9945-0B45-85E4-58728D24C19C}"/>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912488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908A1-BC0E-3D42-B6BB-E7899A8F5E3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156AF2C-D106-BF4F-8C71-CBA6173CCBD0}"/>
              </a:ext>
            </a:extLst>
          </p:cNvPr>
          <p:cNvSpPr>
            <a:spLocks noGrp="1"/>
          </p:cNvSpPr>
          <p:nvPr>
            <p:ph sz="half" idx="1"/>
          </p:nvPr>
        </p:nvSpPr>
        <p:spPr>
          <a:xfrm>
            <a:off x="838200" y="1825625"/>
            <a:ext cx="5181600" cy="4351339"/>
          </a:xfrm>
          <a:prstGeom prst="rect">
            <a:avLst/>
          </a:prstGeom>
        </p:spPr>
        <p:txBody>
          <a:bodyPr/>
          <a:lstStyle>
            <a:lvl1pPr>
              <a:buClr>
                <a:schemeClr val="accent1"/>
              </a:buClr>
              <a:defRPr/>
            </a:lvl1pPr>
          </a:lstStyle>
          <a:p>
            <a:r>
              <a:rPr lang="nl-NL"/>
              <a:t>Tekststijl van het model bewerken
Tweede niveau
Derde niveau
Vierde niveau
Vijfde niveau</a:t>
            </a:r>
          </a:p>
        </p:txBody>
      </p:sp>
      <p:sp>
        <p:nvSpPr>
          <p:cNvPr id="4" name="Tijdelijke aanduiding voor inhoud 3">
            <a:extLst>
              <a:ext uri="{FF2B5EF4-FFF2-40B4-BE49-F238E27FC236}">
                <a16:creationId xmlns:a16="http://schemas.microsoft.com/office/drawing/2014/main" id="{295BA4DA-A8C9-B142-A0E7-867BA06A2E57}"/>
              </a:ext>
            </a:extLst>
          </p:cNvPr>
          <p:cNvSpPr>
            <a:spLocks noGrp="1"/>
          </p:cNvSpPr>
          <p:nvPr>
            <p:ph sz="half" idx="2"/>
          </p:nvPr>
        </p:nvSpPr>
        <p:spPr>
          <a:xfrm>
            <a:off x="6172200" y="1825625"/>
            <a:ext cx="5181600" cy="4351339"/>
          </a:xfrm>
          <a:prstGeom prst="rect">
            <a:avLst/>
          </a:prstGeom>
        </p:spPr>
        <p:txBody>
          <a:bodyPr/>
          <a:lstStyle>
            <a:lvl1pPr>
              <a:buClr>
                <a:schemeClr val="accent1"/>
              </a:buClr>
              <a:defRPr/>
            </a:lvl1pPr>
          </a:lstStyle>
          <a:p>
            <a:r>
              <a:rPr lang="nl-NL"/>
              <a:t>Tekststijl van het model bewerken
Tweede niveau
Derde niveau
Vierde niveau
Vijfde niveau</a:t>
            </a:r>
          </a:p>
        </p:txBody>
      </p:sp>
      <p:sp>
        <p:nvSpPr>
          <p:cNvPr id="8" name="Google Shape;21;p4">
            <a:extLst>
              <a:ext uri="{FF2B5EF4-FFF2-40B4-BE49-F238E27FC236}">
                <a16:creationId xmlns:a16="http://schemas.microsoft.com/office/drawing/2014/main" id="{86AC9DE0-CC3C-CB4E-B78A-D6D81BE1CF23}"/>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Rechthoek 8">
            <a:extLst>
              <a:ext uri="{FF2B5EF4-FFF2-40B4-BE49-F238E27FC236}">
                <a16:creationId xmlns:a16="http://schemas.microsoft.com/office/drawing/2014/main" id="{AF5A5981-3CDA-FB4A-9A86-B44BA011ACAF}"/>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90324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F790-6CA6-5443-A83E-9CB15D04DA07}"/>
              </a:ext>
            </a:extLst>
          </p:cNvPr>
          <p:cNvSpPr>
            <a:spLocks noGrp="1"/>
          </p:cNvSpPr>
          <p:nvPr>
            <p:ph type="title"/>
          </p:nvPr>
        </p:nvSpPr>
        <p:spPr/>
        <p:txBody>
          <a:bodyPr/>
          <a:lstStyle/>
          <a:p>
            <a:r>
              <a:rPr lang="nl-NL"/>
              <a:t>Klik om stijl te bewerken</a:t>
            </a:r>
          </a:p>
        </p:txBody>
      </p:sp>
      <p:sp>
        <p:nvSpPr>
          <p:cNvPr id="6" name="Google Shape;21;p4">
            <a:extLst>
              <a:ext uri="{FF2B5EF4-FFF2-40B4-BE49-F238E27FC236}">
                <a16:creationId xmlns:a16="http://schemas.microsoft.com/office/drawing/2014/main" id="{5BD391AA-DCD0-DF45-B238-D4A4C0268BA7}"/>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Rechthoek 6">
            <a:extLst>
              <a:ext uri="{FF2B5EF4-FFF2-40B4-BE49-F238E27FC236}">
                <a16:creationId xmlns:a16="http://schemas.microsoft.com/office/drawing/2014/main" id="{7B521DF1-4DDC-BE40-808A-089371FB8F6C}"/>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351319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Google Shape;21;p4">
            <a:extLst>
              <a:ext uri="{FF2B5EF4-FFF2-40B4-BE49-F238E27FC236}">
                <a16:creationId xmlns:a16="http://schemas.microsoft.com/office/drawing/2014/main" id="{11883D43-65EE-234E-A876-E8425C5DE7FE}"/>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Rechthoek 5">
            <a:extLst>
              <a:ext uri="{FF2B5EF4-FFF2-40B4-BE49-F238E27FC236}">
                <a16:creationId xmlns:a16="http://schemas.microsoft.com/office/drawing/2014/main" id="{4E9484E7-79D9-BF4E-830E-14B203BF8D35}"/>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3573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0" name="Google Shape;21;p4">
            <a:extLst>
              <a:ext uri="{FF2B5EF4-FFF2-40B4-BE49-F238E27FC236}">
                <a16:creationId xmlns:a16="http://schemas.microsoft.com/office/drawing/2014/main" id="{9B4CC052-3420-5340-A1A5-F7A9524C5878}"/>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Titel 1">
            <a:extLst>
              <a:ext uri="{FF2B5EF4-FFF2-40B4-BE49-F238E27FC236}">
                <a16:creationId xmlns:a16="http://schemas.microsoft.com/office/drawing/2014/main" id="{B170E8E1-E2D0-9F43-BD90-3F8314EA872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205B7A5-D588-1845-9D2B-E1FD8E085EC6}"/>
              </a:ext>
            </a:extLst>
          </p:cNvPr>
          <p:cNvSpPr>
            <a:spLocks noGrp="1"/>
          </p:cNvSpPr>
          <p:nvPr>
            <p:ph idx="1"/>
          </p:nvPr>
        </p:nvSpPr>
        <p:spPr>
          <a:xfrm>
            <a:off x="5183188" y="457202"/>
            <a:ext cx="6172200" cy="5089609"/>
          </a:xfrm>
          <a:prstGeom prst="rect">
            <a:avLst/>
          </a:prstGeom>
        </p:spPr>
        <p:txBody>
          <a:bodyPr/>
          <a:lstStyle>
            <a:lvl1pPr>
              <a:buClr>
                <a:schemeClr val="accent1"/>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p>
        </p:txBody>
      </p:sp>
      <p:sp>
        <p:nvSpPr>
          <p:cNvPr id="4" name="Tijdelijke aanduiding voor tekst 3">
            <a:extLst>
              <a:ext uri="{FF2B5EF4-FFF2-40B4-BE49-F238E27FC236}">
                <a16:creationId xmlns:a16="http://schemas.microsoft.com/office/drawing/2014/main" id="{9A935659-E133-C34C-A794-00872997086A}"/>
              </a:ext>
            </a:extLst>
          </p:cNvPr>
          <p:cNvSpPr>
            <a:spLocks noGrp="1"/>
          </p:cNvSpPr>
          <p:nvPr>
            <p:ph type="body" sz="half" idx="2"/>
          </p:nvPr>
        </p:nvSpPr>
        <p:spPr>
          <a:xfrm>
            <a:off x="839788" y="2057401"/>
            <a:ext cx="3932237" cy="359924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r>
              <a:rPr lang="nl-NL"/>
              <a:t>Tekststijl van het model bewerken
Tweede niveau
Derde niveau
Vierde niveau
Vijfde niveau</a:t>
            </a:r>
          </a:p>
        </p:txBody>
      </p:sp>
      <p:sp>
        <p:nvSpPr>
          <p:cNvPr id="9" name="Rechthoek 8">
            <a:extLst>
              <a:ext uri="{FF2B5EF4-FFF2-40B4-BE49-F238E27FC236}">
                <a16:creationId xmlns:a16="http://schemas.microsoft.com/office/drawing/2014/main" id="{0FE583D3-1918-8747-9628-CA045977CD8B}"/>
              </a:ext>
            </a:extLst>
          </p:cNvPr>
          <p:cNvSpPr/>
          <p:nvPr userDrawn="1"/>
        </p:nvSpPr>
        <p:spPr>
          <a:xfrm>
            <a:off x="11642381"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1025381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
        <p:cNvGrpSpPr/>
        <p:nvPr/>
      </p:nvGrpSpPr>
      <p:grpSpPr>
        <a:xfrm>
          <a:off x="0" y="0"/>
          <a:ext cx="0" cy="0"/>
          <a:chOff x="0" y="0"/>
          <a:chExt cx="0" cy="0"/>
        </a:xfrm>
      </p:grpSpPr>
      <p:sp>
        <p:nvSpPr>
          <p:cNvPr id="19" name="Google Shape;19;p4"/>
          <p:cNvSpPr/>
          <p:nvPr/>
        </p:nvSpPr>
        <p:spPr>
          <a:xfrm>
            <a:off x="4063900" y="-100"/>
            <a:ext cx="81280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4"/>
          <p:cNvSpPr/>
          <p:nvPr/>
        </p:nvSpPr>
        <p:spPr>
          <a:xfrm>
            <a:off x="3526767"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4"/>
          <p:cNvSpPr txBox="1">
            <a:spLocks noGrp="1"/>
          </p:cNvSpPr>
          <p:nvPr>
            <p:ph type="body" idx="1"/>
          </p:nvPr>
        </p:nvSpPr>
        <p:spPr>
          <a:xfrm>
            <a:off x="4975433" y="524700"/>
            <a:ext cx="6284000" cy="5808000"/>
          </a:xfrm>
          <a:prstGeom prst="rect">
            <a:avLst/>
          </a:prstGeom>
        </p:spPr>
        <p:txBody>
          <a:bodyPr spcFirstLastPara="1" wrap="square" lIns="91425" tIns="91425" rIns="91425" bIns="91425" anchor="t" anchorCtr="0"/>
          <a:lstStyle>
            <a:lvl1pPr marL="609570" lvl="0" indent="-609570" rtl="0">
              <a:lnSpc>
                <a:spcPct val="100000"/>
              </a:lnSpc>
              <a:spcBef>
                <a:spcPts val="800"/>
              </a:spcBef>
              <a:spcAft>
                <a:spcPts val="0"/>
              </a:spcAft>
              <a:buSzPts val="3600"/>
              <a:buChar char="▪"/>
              <a:defRPr sz="4800" b="1"/>
            </a:lvl1pPr>
            <a:lvl2pPr marL="1219140" lvl="1" indent="-609570" rtl="0">
              <a:lnSpc>
                <a:spcPct val="100000"/>
              </a:lnSpc>
              <a:spcBef>
                <a:spcPts val="0"/>
              </a:spcBef>
              <a:spcAft>
                <a:spcPts val="0"/>
              </a:spcAft>
              <a:buSzPts val="3600"/>
              <a:buChar char="▫"/>
              <a:defRPr sz="4800" b="1"/>
            </a:lvl2pPr>
            <a:lvl3pPr marL="1828709" lvl="2" indent="-609570" rtl="0">
              <a:lnSpc>
                <a:spcPct val="100000"/>
              </a:lnSpc>
              <a:spcBef>
                <a:spcPts val="0"/>
              </a:spcBef>
              <a:spcAft>
                <a:spcPts val="0"/>
              </a:spcAft>
              <a:buSzPts val="3600"/>
              <a:buChar char="▫"/>
              <a:defRPr sz="4800" b="1"/>
            </a:lvl3pPr>
            <a:lvl4pPr marL="2438278" lvl="3" indent="-609570" rtl="0">
              <a:lnSpc>
                <a:spcPct val="100000"/>
              </a:lnSpc>
              <a:spcBef>
                <a:spcPts val="0"/>
              </a:spcBef>
              <a:spcAft>
                <a:spcPts val="0"/>
              </a:spcAft>
              <a:buSzPts val="3600"/>
              <a:buChar char="▫"/>
              <a:defRPr sz="4800" b="1"/>
            </a:lvl4pPr>
            <a:lvl5pPr marL="3047848" lvl="4" indent="-609570" rtl="0">
              <a:lnSpc>
                <a:spcPct val="100000"/>
              </a:lnSpc>
              <a:spcBef>
                <a:spcPts val="0"/>
              </a:spcBef>
              <a:spcAft>
                <a:spcPts val="0"/>
              </a:spcAft>
              <a:buSzPts val="3600"/>
              <a:buChar char="○"/>
              <a:defRPr sz="4800" b="1"/>
            </a:lvl5pPr>
            <a:lvl6pPr marL="3657418" lvl="5" indent="-609570" rtl="0">
              <a:lnSpc>
                <a:spcPct val="100000"/>
              </a:lnSpc>
              <a:spcBef>
                <a:spcPts val="0"/>
              </a:spcBef>
              <a:spcAft>
                <a:spcPts val="0"/>
              </a:spcAft>
              <a:buSzPts val="3600"/>
              <a:buChar char="■"/>
              <a:defRPr sz="4800" b="1"/>
            </a:lvl6pPr>
            <a:lvl7pPr marL="4266987" lvl="6" indent="-609570" rtl="0">
              <a:lnSpc>
                <a:spcPct val="100000"/>
              </a:lnSpc>
              <a:spcBef>
                <a:spcPts val="0"/>
              </a:spcBef>
              <a:spcAft>
                <a:spcPts val="0"/>
              </a:spcAft>
              <a:buSzPts val="3600"/>
              <a:buChar char="●"/>
              <a:defRPr sz="4800" b="1"/>
            </a:lvl7pPr>
            <a:lvl8pPr marL="4876557" lvl="7" indent="-609570" rtl="0">
              <a:lnSpc>
                <a:spcPct val="100000"/>
              </a:lnSpc>
              <a:spcBef>
                <a:spcPts val="0"/>
              </a:spcBef>
              <a:spcAft>
                <a:spcPts val="0"/>
              </a:spcAft>
              <a:buSzPts val="3600"/>
              <a:buChar char="○"/>
              <a:defRPr sz="4800" b="1"/>
            </a:lvl8pPr>
            <a:lvl9pPr marL="5486126" lvl="8" indent="-609570">
              <a:lnSpc>
                <a:spcPct val="100000"/>
              </a:lnSpc>
              <a:spcBef>
                <a:spcPts val="0"/>
              </a:spcBef>
              <a:spcAft>
                <a:spcPts val="0"/>
              </a:spcAft>
              <a:buSzPts val="3600"/>
              <a:buChar char="■"/>
              <a:defRPr sz="4800" b="1"/>
            </a:lvl9pPr>
          </a:lstStyle>
          <a:p>
            <a:endParaRPr/>
          </a:p>
        </p:txBody>
      </p:sp>
      <p:sp>
        <p:nvSpPr>
          <p:cNvPr id="23" name="Google Shape;23;p4"/>
          <p:cNvSpPr txBox="1"/>
          <p:nvPr/>
        </p:nvSpPr>
        <p:spPr>
          <a:xfrm>
            <a:off x="3539623" y="450467"/>
            <a:ext cx="1049600" cy="871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pic>
        <p:nvPicPr>
          <p:cNvPr id="8" name="Afbeelding 7">
            <a:extLst>
              <a:ext uri="{FF2B5EF4-FFF2-40B4-BE49-F238E27FC236}">
                <a16:creationId xmlns:a16="http://schemas.microsoft.com/office/drawing/2014/main" id="{3A0D89EC-A4A8-4140-A2D1-4D5D94A698D7}"/>
              </a:ext>
            </a:extLst>
          </p:cNvPr>
          <p:cNvPicPr>
            <a:picLocks noChangeAspect="1"/>
          </p:cNvPicPr>
          <p:nvPr userDrawn="1"/>
        </p:nvPicPr>
        <p:blipFill>
          <a:blip r:embed="rId2"/>
          <a:stretch>
            <a:fillRect/>
          </a:stretch>
        </p:blipFill>
        <p:spPr>
          <a:xfrm>
            <a:off x="242752" y="1611393"/>
            <a:ext cx="3634617" cy="3634617"/>
          </a:xfrm>
          <a:prstGeom prst="rect">
            <a:avLst/>
          </a:prstGeom>
        </p:spPr>
      </p:pic>
      <p:sp>
        <p:nvSpPr>
          <p:cNvPr id="10" name="Google Shape;21;p4">
            <a:extLst>
              <a:ext uri="{FF2B5EF4-FFF2-40B4-BE49-F238E27FC236}">
                <a16:creationId xmlns:a16="http://schemas.microsoft.com/office/drawing/2014/main" id="{7B85D4DF-21CB-6E42-B7A1-D3E80CEB57A5}"/>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Rechthoek 10">
            <a:extLst>
              <a:ext uri="{FF2B5EF4-FFF2-40B4-BE49-F238E27FC236}">
                <a16:creationId xmlns:a16="http://schemas.microsoft.com/office/drawing/2014/main" id="{C41B1C9C-8108-874D-B8C1-38BB92AD197C}"/>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1432454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solidFill>
          <a:schemeClr val="bg1"/>
        </a:solidFill>
        <a:effectLst/>
      </p:bgPr>
    </p:bg>
    <p:spTree>
      <p:nvGrpSpPr>
        <p:cNvPr id="1" name="Shape 25"/>
        <p:cNvGrpSpPr/>
        <p:nvPr/>
      </p:nvGrpSpPr>
      <p:grpSpPr>
        <a:xfrm>
          <a:off x="0" y="0"/>
          <a:ext cx="0" cy="0"/>
          <a:chOff x="0" y="0"/>
          <a:chExt cx="0" cy="0"/>
        </a:xfrm>
      </p:grpSpPr>
      <p:sp>
        <p:nvSpPr>
          <p:cNvPr id="28" name="Google Shape;28;p5"/>
          <p:cNvSpPr/>
          <p:nvPr/>
        </p:nvSpPr>
        <p:spPr>
          <a:xfrm>
            <a:off x="847400" y="524700"/>
            <a:ext cx="10497200" cy="1075600"/>
          </a:xfrm>
          <a:prstGeom prst="rect">
            <a:avLst/>
          </a:prstGeom>
          <a:solidFill>
            <a:schemeClr val="accent1"/>
          </a:solidFill>
          <a:ln>
            <a:solidFill>
              <a:srgbClr val="9C286C"/>
            </a:solid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5"/>
          <p:cNvSpPr txBox="1">
            <a:spLocks noGrp="1"/>
          </p:cNvSpPr>
          <p:nvPr>
            <p:ph type="title"/>
          </p:nvPr>
        </p:nvSpPr>
        <p:spPr>
          <a:xfrm>
            <a:off x="1662267" y="524633"/>
            <a:ext cx="8867467" cy="1075600"/>
          </a:xfrm>
          <a:prstGeom prst="rect">
            <a:avLst/>
          </a:prstGeom>
        </p:spPr>
        <p:txBody>
          <a:bodyPr spcFirstLastPara="1" wrap="square" lIns="91425" tIns="91425" rIns="91425" bIns="91425" anchor="ctr" anchorCtr="0"/>
          <a:lstStyle>
            <a:lvl1pPr lvl="0">
              <a:spcBef>
                <a:spcPts val="0"/>
              </a:spcBef>
              <a:spcAft>
                <a:spcPts val="0"/>
              </a:spcAft>
              <a:buSzPts val="2400"/>
              <a:buNone/>
              <a:defRPr>
                <a:solidFill>
                  <a:schemeClr val="bg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30" name="Google Shape;30;p5"/>
          <p:cNvSpPr txBox="1">
            <a:spLocks noGrp="1"/>
          </p:cNvSpPr>
          <p:nvPr>
            <p:ph type="body" idx="1"/>
          </p:nvPr>
        </p:nvSpPr>
        <p:spPr>
          <a:xfrm>
            <a:off x="2075108" y="1798855"/>
            <a:ext cx="9447600" cy="3918000"/>
          </a:xfrm>
          <a:prstGeom prst="rect">
            <a:avLst/>
          </a:prstGeom>
        </p:spPr>
        <p:txBody>
          <a:bodyPr spcFirstLastPara="1" wrap="square" lIns="91425" tIns="91425" rIns="91425" bIns="91425" anchor="t" anchorCtr="0"/>
          <a:lstStyle>
            <a:lvl1pPr marL="609570" lvl="0" indent="-524907">
              <a:spcBef>
                <a:spcPts val="800"/>
              </a:spcBef>
              <a:spcAft>
                <a:spcPts val="0"/>
              </a:spcAft>
              <a:buClr>
                <a:schemeClr val="accent1"/>
              </a:buClr>
              <a:buSzPts val="2600"/>
              <a:buChar char="▪"/>
              <a:defRPr/>
            </a:lvl1pPr>
            <a:lvl2pPr marL="1219140" lvl="1" indent="-524907">
              <a:spcBef>
                <a:spcPts val="0"/>
              </a:spcBef>
              <a:spcAft>
                <a:spcPts val="0"/>
              </a:spcAft>
              <a:buSzPts val="2600"/>
              <a:buChar char="▫"/>
              <a:defRPr/>
            </a:lvl2pPr>
            <a:lvl3pPr marL="1828709" lvl="2" indent="-524907">
              <a:spcBef>
                <a:spcPts val="0"/>
              </a:spcBef>
              <a:spcAft>
                <a:spcPts val="0"/>
              </a:spcAft>
              <a:buSzPts val="2600"/>
              <a:buChar char="▫"/>
              <a:defRPr/>
            </a:lvl3pPr>
            <a:lvl4pPr marL="2438278" lvl="3" indent="-524907">
              <a:spcBef>
                <a:spcPts val="0"/>
              </a:spcBef>
              <a:spcAft>
                <a:spcPts val="0"/>
              </a:spcAft>
              <a:buSzPts val="2600"/>
              <a:buChar char="▫"/>
              <a:defRPr/>
            </a:lvl4pPr>
            <a:lvl5pPr marL="3047848" lvl="4" indent="-524907">
              <a:spcBef>
                <a:spcPts val="0"/>
              </a:spcBef>
              <a:spcAft>
                <a:spcPts val="0"/>
              </a:spcAft>
              <a:buSzPts val="2600"/>
              <a:buChar char="○"/>
              <a:defRPr/>
            </a:lvl5pPr>
            <a:lvl6pPr marL="3657418" lvl="5" indent="-524907">
              <a:spcBef>
                <a:spcPts val="0"/>
              </a:spcBef>
              <a:spcAft>
                <a:spcPts val="0"/>
              </a:spcAft>
              <a:buSzPts val="2600"/>
              <a:buChar char="■"/>
              <a:defRPr/>
            </a:lvl6pPr>
            <a:lvl7pPr marL="4266987" lvl="6" indent="-524907">
              <a:spcBef>
                <a:spcPts val="0"/>
              </a:spcBef>
              <a:spcAft>
                <a:spcPts val="0"/>
              </a:spcAft>
              <a:buSzPts val="2600"/>
              <a:buChar char="●"/>
              <a:defRPr/>
            </a:lvl7pPr>
            <a:lvl8pPr marL="4876557" lvl="7" indent="-524907">
              <a:spcBef>
                <a:spcPts val="0"/>
              </a:spcBef>
              <a:spcAft>
                <a:spcPts val="0"/>
              </a:spcAft>
              <a:buSzPts val="2600"/>
              <a:buChar char="○"/>
              <a:defRPr/>
            </a:lvl8pPr>
            <a:lvl9pPr marL="5486126" lvl="8" indent="-524907">
              <a:spcBef>
                <a:spcPts val="0"/>
              </a:spcBef>
              <a:spcAft>
                <a:spcPts val="0"/>
              </a:spcAft>
              <a:buSzPts val="2600"/>
              <a:buChar char="■"/>
              <a:defRPr/>
            </a:lvl9pPr>
          </a:lstStyle>
          <a:p>
            <a:endParaRPr/>
          </a:p>
        </p:txBody>
      </p:sp>
      <p:sp>
        <p:nvSpPr>
          <p:cNvPr id="11" name="Google Shape;21;p4">
            <a:extLst>
              <a:ext uri="{FF2B5EF4-FFF2-40B4-BE49-F238E27FC236}">
                <a16:creationId xmlns:a16="http://schemas.microsoft.com/office/drawing/2014/main" id="{3BA64D1D-970E-1945-AF55-D8EC89569E22}"/>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Rechthoek 11">
            <a:extLst>
              <a:ext uri="{FF2B5EF4-FFF2-40B4-BE49-F238E27FC236}">
                <a16:creationId xmlns:a16="http://schemas.microsoft.com/office/drawing/2014/main" id="{D3620DFB-5542-1D40-8703-1955AD062F8F}"/>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8878811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4" name="Google Shape;44;p7"/>
          <p:cNvSpPr/>
          <p:nvPr/>
        </p:nvSpPr>
        <p:spPr>
          <a:xfrm>
            <a:off x="847400" y="524700"/>
            <a:ext cx="10497200" cy="1075600"/>
          </a:xfrm>
          <a:prstGeom prst="rect">
            <a:avLst/>
          </a:prstGeom>
          <a:solidFill>
            <a:srgbClr val="0094C0"/>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bg1"/>
              </a:solidFill>
            </a:endParaRPr>
          </a:p>
        </p:txBody>
      </p:sp>
      <p:sp>
        <p:nvSpPr>
          <p:cNvPr id="45" name="Google Shape;45;p7"/>
          <p:cNvSpPr txBox="1">
            <a:spLocks noGrp="1"/>
          </p:cNvSpPr>
          <p:nvPr>
            <p:ph type="title"/>
          </p:nvPr>
        </p:nvSpPr>
        <p:spPr>
          <a:xfrm>
            <a:off x="1603000" y="524633"/>
            <a:ext cx="8986000" cy="1075600"/>
          </a:xfrm>
          <a:prstGeom prst="rect">
            <a:avLst/>
          </a:prstGeom>
          <a:solidFill>
            <a:schemeClr val="accent2"/>
          </a:solidFill>
        </p:spPr>
        <p:txBody>
          <a:bodyPr spcFirstLastPara="1" wrap="square" lIns="91425" tIns="91425" rIns="91425" bIns="91425" anchor="ctr" anchorCtr="0"/>
          <a:lstStyle>
            <a:lvl1pPr lvl="0">
              <a:spcBef>
                <a:spcPts val="0"/>
              </a:spcBef>
              <a:spcAft>
                <a:spcPts val="0"/>
              </a:spcAft>
              <a:buSzPts val="2400"/>
              <a:buNone/>
              <a:defRPr>
                <a:solidFill>
                  <a:schemeClr val="bg1"/>
                </a:solidFill>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dirty="0"/>
          </a:p>
        </p:txBody>
      </p:sp>
      <p:sp>
        <p:nvSpPr>
          <p:cNvPr id="46" name="Google Shape;46;p7"/>
          <p:cNvSpPr txBox="1">
            <a:spLocks noGrp="1"/>
          </p:cNvSpPr>
          <p:nvPr>
            <p:ph type="body" idx="1"/>
          </p:nvPr>
        </p:nvSpPr>
        <p:spPr>
          <a:xfrm>
            <a:off x="2101700" y="1822900"/>
            <a:ext cx="4643200" cy="4510000"/>
          </a:xfrm>
          <a:prstGeom prst="rect">
            <a:avLst/>
          </a:prstGeom>
        </p:spPr>
        <p:txBody>
          <a:bodyPr spcFirstLastPara="1" wrap="square" lIns="91425" tIns="91425" rIns="91425" bIns="91425" anchor="t" anchorCtr="0"/>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47" name="Google Shape;47;p7"/>
          <p:cNvSpPr txBox="1">
            <a:spLocks noGrp="1"/>
          </p:cNvSpPr>
          <p:nvPr>
            <p:ph type="body" idx="2"/>
          </p:nvPr>
        </p:nvSpPr>
        <p:spPr>
          <a:xfrm>
            <a:off x="7024095" y="1822900"/>
            <a:ext cx="4643200" cy="4510000"/>
          </a:xfrm>
          <a:prstGeom prst="rect">
            <a:avLst/>
          </a:prstGeom>
        </p:spPr>
        <p:txBody>
          <a:bodyPr spcFirstLastPara="1" wrap="square" lIns="91425" tIns="91425" rIns="91425" bIns="91425" anchor="t" anchorCtr="0"/>
          <a:lstStyle>
            <a:lvl1pPr marL="609570" lvl="0" indent="-491042">
              <a:spcBef>
                <a:spcPts val="800"/>
              </a:spcBef>
              <a:spcAft>
                <a:spcPts val="0"/>
              </a:spcAft>
              <a:buSzPts val="2200"/>
              <a:buChar char="▪"/>
              <a:defRPr sz="2933"/>
            </a:lvl1pPr>
            <a:lvl2pPr marL="1219140" lvl="1" indent="-491042">
              <a:spcBef>
                <a:spcPts val="0"/>
              </a:spcBef>
              <a:spcAft>
                <a:spcPts val="0"/>
              </a:spcAft>
              <a:buSzPts val="2200"/>
              <a:buChar char="▫"/>
              <a:defRPr sz="2933"/>
            </a:lvl2pPr>
            <a:lvl3pPr marL="1828709" lvl="2" indent="-491042">
              <a:spcBef>
                <a:spcPts val="0"/>
              </a:spcBef>
              <a:spcAft>
                <a:spcPts val="0"/>
              </a:spcAft>
              <a:buSzPts val="2200"/>
              <a:buChar char="▫"/>
              <a:defRPr sz="2933"/>
            </a:lvl3pPr>
            <a:lvl4pPr marL="2438278" lvl="3" indent="-491042">
              <a:spcBef>
                <a:spcPts val="0"/>
              </a:spcBef>
              <a:spcAft>
                <a:spcPts val="0"/>
              </a:spcAft>
              <a:buSzPts val="2200"/>
              <a:buChar char="▫"/>
              <a:defRPr sz="2933"/>
            </a:lvl4pPr>
            <a:lvl5pPr marL="3047848" lvl="4" indent="-491042">
              <a:spcBef>
                <a:spcPts val="0"/>
              </a:spcBef>
              <a:spcAft>
                <a:spcPts val="0"/>
              </a:spcAft>
              <a:buSzPts val="2200"/>
              <a:buChar char="○"/>
              <a:defRPr sz="2933"/>
            </a:lvl5pPr>
            <a:lvl6pPr marL="3657418" lvl="5" indent="-491042">
              <a:spcBef>
                <a:spcPts val="0"/>
              </a:spcBef>
              <a:spcAft>
                <a:spcPts val="0"/>
              </a:spcAft>
              <a:buSzPts val="2200"/>
              <a:buChar char="■"/>
              <a:defRPr sz="2933"/>
            </a:lvl6pPr>
            <a:lvl7pPr marL="4266987" lvl="6" indent="-491042">
              <a:spcBef>
                <a:spcPts val="0"/>
              </a:spcBef>
              <a:spcAft>
                <a:spcPts val="0"/>
              </a:spcAft>
              <a:buSzPts val="2200"/>
              <a:buChar char="●"/>
              <a:defRPr sz="2933"/>
            </a:lvl7pPr>
            <a:lvl8pPr marL="4876557" lvl="7" indent="-491042">
              <a:spcBef>
                <a:spcPts val="0"/>
              </a:spcBef>
              <a:spcAft>
                <a:spcPts val="0"/>
              </a:spcAft>
              <a:buSzPts val="2200"/>
              <a:buChar char="○"/>
              <a:defRPr sz="2933"/>
            </a:lvl8pPr>
            <a:lvl9pPr marL="5486126" lvl="8" indent="-491042">
              <a:spcBef>
                <a:spcPts val="0"/>
              </a:spcBef>
              <a:spcAft>
                <a:spcPts val="0"/>
              </a:spcAft>
              <a:buSzPts val="2200"/>
              <a:buChar char="■"/>
              <a:defRPr sz="2933"/>
            </a:lvl9pPr>
          </a:lstStyle>
          <a:p>
            <a:endParaRPr/>
          </a:p>
        </p:txBody>
      </p:sp>
      <p:sp>
        <p:nvSpPr>
          <p:cNvPr id="10" name="Google Shape;21;p4">
            <a:extLst>
              <a:ext uri="{FF2B5EF4-FFF2-40B4-BE49-F238E27FC236}">
                <a16:creationId xmlns:a16="http://schemas.microsoft.com/office/drawing/2014/main" id="{A5590A7C-5DBA-4643-8FC4-2053BB8992FD}"/>
              </a:ext>
            </a:extLst>
          </p:cNvPr>
          <p:cNvSpPr/>
          <p:nvPr userDrawn="1"/>
        </p:nvSpPr>
        <p:spPr>
          <a:xfrm>
            <a:off x="11667067" y="5807767"/>
            <a:ext cx="524800" cy="524800"/>
          </a:xfrm>
          <a:prstGeom prst="rect">
            <a:avLst/>
          </a:prstGeom>
          <a:solidFill>
            <a:srgbClr val="0098BD"/>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Rechthoek 10">
            <a:extLst>
              <a:ext uri="{FF2B5EF4-FFF2-40B4-BE49-F238E27FC236}">
                <a16:creationId xmlns:a16="http://schemas.microsoft.com/office/drawing/2014/main" id="{CF6CB370-6FE7-B644-8DED-A50A53E8BF50}"/>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3595118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347B52-BF67-4944-9362-FFAB365FF0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F2269D-F08B-4EA3-A6C5-B96CE8888D11}"/>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20DBEC7-ABCA-4B37-B309-40515E063762}"/>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3CF67D4-C070-410A-973E-08451E68AD4E}"/>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6" name="Tijdelijke aanduiding voor voettekst 5">
            <a:extLst>
              <a:ext uri="{FF2B5EF4-FFF2-40B4-BE49-F238E27FC236}">
                <a16:creationId xmlns:a16="http://schemas.microsoft.com/office/drawing/2014/main" id="{308E5603-D6C2-4B75-BE45-B61572C9A52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35F6CE-7071-4B23-900B-EFC41CA82630}"/>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91197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solidFill>
          <a:schemeClr val="accent2"/>
        </a:solidFill>
        <a:effectLst/>
      </p:bgPr>
    </p:bg>
    <p:spTree>
      <p:nvGrpSpPr>
        <p:cNvPr id="1" name="Shape 50"/>
        <p:cNvGrpSpPr/>
        <p:nvPr/>
      </p:nvGrpSpPr>
      <p:grpSpPr>
        <a:xfrm>
          <a:off x="0" y="0"/>
          <a:ext cx="0" cy="0"/>
          <a:chOff x="0" y="0"/>
          <a:chExt cx="0" cy="0"/>
        </a:xfrm>
      </p:grpSpPr>
      <p:sp>
        <p:nvSpPr>
          <p:cNvPr id="51" name="Google Shape;51;p8"/>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8"/>
          <p:cNvSpPr/>
          <p:nvPr/>
        </p:nvSpPr>
        <p:spPr>
          <a:xfrm>
            <a:off x="1170000" y="524700"/>
            <a:ext cx="104972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bg1"/>
              </a:solidFill>
            </a:endParaRPr>
          </a:p>
        </p:txBody>
      </p:sp>
      <p:sp>
        <p:nvSpPr>
          <p:cNvPr id="54" name="Google Shape;54;p8"/>
          <p:cNvSpPr txBox="1">
            <a:spLocks noGrp="1"/>
          </p:cNvSpPr>
          <p:nvPr>
            <p:ph type="title"/>
          </p:nvPr>
        </p:nvSpPr>
        <p:spPr>
          <a:xfrm>
            <a:off x="1576267" y="524633"/>
            <a:ext cx="8986000" cy="1075600"/>
          </a:xfrm>
          <a:prstGeom prst="rect">
            <a:avLst/>
          </a:prstGeom>
        </p:spPr>
        <p:txBody>
          <a:bodyPr spcFirstLastPara="1" wrap="square" lIns="91425" tIns="91425" rIns="91425" bIns="91425" anchor="ctr" anchorCtr="0"/>
          <a:lstStyle>
            <a:lvl1pPr lvl="0" rtl="0">
              <a:spcBef>
                <a:spcPts val="0"/>
              </a:spcBef>
              <a:spcAft>
                <a:spcPts val="0"/>
              </a:spcAft>
              <a:buSzPts val="2400"/>
              <a:buNone/>
              <a:defRPr>
                <a:solidFill>
                  <a:schemeClr val="bg1"/>
                </a:solidFill>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2080233"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56" name="Google Shape;56;p8"/>
          <p:cNvSpPr txBox="1">
            <a:spLocks noGrp="1"/>
          </p:cNvSpPr>
          <p:nvPr>
            <p:ph type="body" idx="2"/>
          </p:nvPr>
        </p:nvSpPr>
        <p:spPr>
          <a:xfrm>
            <a:off x="5328700"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57" name="Google Shape;57;p8"/>
          <p:cNvSpPr txBox="1">
            <a:spLocks noGrp="1"/>
          </p:cNvSpPr>
          <p:nvPr>
            <p:ph type="body" idx="3"/>
          </p:nvPr>
        </p:nvSpPr>
        <p:spPr>
          <a:xfrm>
            <a:off x="8577165" y="1833633"/>
            <a:ext cx="3090000" cy="4499600"/>
          </a:xfrm>
          <a:prstGeom prst="rect">
            <a:avLst/>
          </a:prstGeom>
        </p:spPr>
        <p:txBody>
          <a:bodyPr spcFirstLastPara="1" wrap="square" lIns="91425" tIns="91425" rIns="91425" bIns="91425" anchor="t" anchorCtr="0"/>
          <a:lstStyle>
            <a:lvl1pPr marL="609570" lvl="0" indent="-457178" rtl="0">
              <a:spcBef>
                <a:spcPts val="800"/>
              </a:spcBef>
              <a:spcAft>
                <a:spcPts val="0"/>
              </a:spcAft>
              <a:buClr>
                <a:schemeClr val="accent1"/>
              </a:buClr>
              <a:buSzPct val="100000"/>
              <a:buFont typeface="Arial" panose="020B0604020202020204" pitchFamily="34" charset="0"/>
              <a:buChar char="•"/>
              <a:defRPr sz="2400"/>
            </a:lvl1pPr>
            <a:lvl2pPr marL="1219140" lvl="1" indent="-457178" rtl="0">
              <a:spcBef>
                <a:spcPts val="0"/>
              </a:spcBef>
              <a:spcAft>
                <a:spcPts val="0"/>
              </a:spcAft>
              <a:buSzPts val="1800"/>
              <a:buChar char="▫"/>
              <a:defRPr sz="2400"/>
            </a:lvl2pPr>
            <a:lvl3pPr marL="1828709" lvl="2" indent="-457178" rtl="0">
              <a:spcBef>
                <a:spcPts val="0"/>
              </a:spcBef>
              <a:spcAft>
                <a:spcPts val="0"/>
              </a:spcAft>
              <a:buSzPts val="1800"/>
              <a:buChar char="▫"/>
              <a:defRPr sz="2400"/>
            </a:lvl3pPr>
            <a:lvl4pPr marL="2438278" lvl="3" indent="-457178" rtl="0">
              <a:spcBef>
                <a:spcPts val="0"/>
              </a:spcBef>
              <a:spcAft>
                <a:spcPts val="0"/>
              </a:spcAft>
              <a:buSzPts val="1800"/>
              <a:buChar char="▫"/>
              <a:defRPr sz="2400"/>
            </a:lvl4pPr>
            <a:lvl5pPr marL="3047848" lvl="4" indent="-457178" rtl="0">
              <a:spcBef>
                <a:spcPts val="0"/>
              </a:spcBef>
              <a:spcAft>
                <a:spcPts val="0"/>
              </a:spcAft>
              <a:buSzPts val="1800"/>
              <a:buChar char="○"/>
              <a:defRPr sz="2400"/>
            </a:lvl5pPr>
            <a:lvl6pPr marL="3657418" lvl="5" indent="-457178" rtl="0">
              <a:spcBef>
                <a:spcPts val="0"/>
              </a:spcBef>
              <a:spcAft>
                <a:spcPts val="0"/>
              </a:spcAft>
              <a:buSzPts val="1800"/>
              <a:buChar char="■"/>
              <a:defRPr sz="2400"/>
            </a:lvl6pPr>
            <a:lvl7pPr marL="4266987" lvl="6" indent="-457178" rtl="0">
              <a:spcBef>
                <a:spcPts val="0"/>
              </a:spcBef>
              <a:spcAft>
                <a:spcPts val="0"/>
              </a:spcAft>
              <a:buSzPts val="1800"/>
              <a:buChar char="●"/>
              <a:defRPr sz="2400"/>
            </a:lvl7pPr>
            <a:lvl8pPr marL="4876557" lvl="7" indent="-457178" rtl="0">
              <a:spcBef>
                <a:spcPts val="0"/>
              </a:spcBef>
              <a:spcAft>
                <a:spcPts val="0"/>
              </a:spcAft>
              <a:buSzPts val="1800"/>
              <a:buChar char="○"/>
              <a:defRPr sz="2400"/>
            </a:lvl8pPr>
            <a:lvl9pPr marL="5486126" lvl="8" indent="-457178" rtl="0">
              <a:spcBef>
                <a:spcPts val="0"/>
              </a:spcBef>
              <a:spcAft>
                <a:spcPts val="0"/>
              </a:spcAft>
              <a:buSzPts val="1800"/>
              <a:buChar char="■"/>
              <a:defRPr sz="2400"/>
            </a:lvl9pPr>
          </a:lstStyle>
          <a:p>
            <a:endParaRPr/>
          </a:p>
        </p:txBody>
      </p:sp>
      <p:sp>
        <p:nvSpPr>
          <p:cNvPr id="11" name="Google Shape;21;p4">
            <a:extLst>
              <a:ext uri="{FF2B5EF4-FFF2-40B4-BE49-F238E27FC236}">
                <a16:creationId xmlns:a16="http://schemas.microsoft.com/office/drawing/2014/main" id="{C31A43E5-728A-0D4F-8CC9-4E41F4C54E19}"/>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Rechthoek 11">
            <a:extLst>
              <a:ext uri="{FF2B5EF4-FFF2-40B4-BE49-F238E27FC236}">
                <a16:creationId xmlns:a16="http://schemas.microsoft.com/office/drawing/2014/main" id="{C01D99AB-9BA7-E94F-9892-7682F5761FB0}"/>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863128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Full background image">
  <p:cSld name="Full background image">
    <p:spTree>
      <p:nvGrpSpPr>
        <p:cNvPr id="1" name="Shape 83"/>
        <p:cNvGrpSpPr/>
        <p:nvPr/>
      </p:nvGrpSpPr>
      <p:grpSpPr>
        <a:xfrm>
          <a:off x="0" y="0"/>
          <a:ext cx="0" cy="0"/>
          <a:chOff x="0" y="0"/>
          <a:chExt cx="0" cy="0"/>
        </a:xfrm>
      </p:grpSpPr>
      <p:sp>
        <p:nvSpPr>
          <p:cNvPr id="84" name="Google Shape;84;p13"/>
          <p:cNvSpPr/>
          <p:nvPr/>
        </p:nvSpPr>
        <p:spPr>
          <a:xfrm>
            <a:off x="10497200" y="-100"/>
            <a:ext cx="16948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Google Shape;21;p4">
            <a:extLst>
              <a:ext uri="{FF2B5EF4-FFF2-40B4-BE49-F238E27FC236}">
                <a16:creationId xmlns:a16="http://schemas.microsoft.com/office/drawing/2014/main" id="{EFBE4819-A461-DA4B-BF93-F5F2420C0B3F}"/>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Rechthoek 5">
            <a:extLst>
              <a:ext uri="{FF2B5EF4-FFF2-40B4-BE49-F238E27FC236}">
                <a16:creationId xmlns:a16="http://schemas.microsoft.com/office/drawing/2014/main" id="{3962D258-1A08-D74D-B8C2-50D41CAAB018}"/>
              </a:ext>
            </a:extLst>
          </p:cNvPr>
          <p:cNvSpPr/>
          <p:nvPr userDrawn="1"/>
        </p:nvSpPr>
        <p:spPr>
          <a:xfrm>
            <a:off x="11647947" y="5874159"/>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517700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icon space">
  <p:cSld name="Blank with icon space">
    <p:spTree>
      <p:nvGrpSpPr>
        <p:cNvPr id="1" name="Shape 78"/>
        <p:cNvGrpSpPr/>
        <p:nvPr/>
      </p:nvGrpSpPr>
      <p:grpSpPr>
        <a:xfrm>
          <a:off x="0" y="0"/>
          <a:ext cx="0" cy="0"/>
          <a:chOff x="0" y="0"/>
          <a:chExt cx="0" cy="0"/>
        </a:xfrm>
      </p:grpSpPr>
      <p:sp>
        <p:nvSpPr>
          <p:cNvPr id="79" name="Google Shape;79;p12"/>
          <p:cNvSpPr/>
          <p:nvPr/>
        </p:nvSpPr>
        <p:spPr>
          <a:xfrm>
            <a:off x="1694800" y="-100"/>
            <a:ext cx="10497200" cy="6858000"/>
          </a:xfrm>
          <a:prstGeom prst="rect">
            <a:avLst/>
          </a:prstGeom>
          <a:solidFill>
            <a:srgbClr val="FFFFFF"/>
          </a:solidFill>
          <a:ln>
            <a:noFill/>
          </a:ln>
          <a:effectLst>
            <a:outerShdw blurRad="285750" dist="190500" dir="10800000" algn="bl" rotWithShape="0">
              <a:srgbClr val="000000">
                <a:alpha val="15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12"/>
          <p:cNvSpPr/>
          <p:nvPr/>
        </p:nvSpPr>
        <p:spPr>
          <a:xfrm>
            <a:off x="1157000" y="524567"/>
            <a:ext cx="1075600" cy="10756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21;p4">
            <a:extLst>
              <a:ext uri="{FF2B5EF4-FFF2-40B4-BE49-F238E27FC236}">
                <a16:creationId xmlns:a16="http://schemas.microsoft.com/office/drawing/2014/main" id="{F54DF5C9-EE1D-7D47-A131-17ACC441A0E7}"/>
              </a:ext>
            </a:extLst>
          </p:cNvPr>
          <p:cNvSpPr/>
          <p:nvPr userDrawn="1"/>
        </p:nvSpPr>
        <p:spPr>
          <a:xfrm>
            <a:off x="11667067" y="5807767"/>
            <a:ext cx="524800" cy="524800"/>
          </a:xfrm>
          <a:prstGeom prst="rect">
            <a:avLst/>
          </a:prstGeom>
          <a:solidFill>
            <a:schemeClr val="accent1"/>
          </a:solidFill>
          <a:ln>
            <a:noFill/>
          </a:ln>
          <a:effectLst>
            <a:outerShdw blurRad="214313" dist="47625" dir="54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Rechthoek 6">
            <a:extLst>
              <a:ext uri="{FF2B5EF4-FFF2-40B4-BE49-F238E27FC236}">
                <a16:creationId xmlns:a16="http://schemas.microsoft.com/office/drawing/2014/main" id="{70A3D25B-C944-9347-97C0-709761104EEA}"/>
              </a:ext>
            </a:extLst>
          </p:cNvPr>
          <p:cNvSpPr/>
          <p:nvPr userDrawn="1"/>
        </p:nvSpPr>
        <p:spPr>
          <a:xfrm>
            <a:off x="11647947" y="5875242"/>
            <a:ext cx="563039" cy="359009"/>
          </a:xfrm>
          <a:prstGeom prst="rect">
            <a:avLst/>
          </a:prstGeom>
        </p:spPr>
        <p:txBody>
          <a:bodyPr wrap="none">
            <a:spAutoFit/>
          </a:bodyPr>
          <a:lstStyle/>
          <a:p>
            <a:pPr algn="ctr"/>
            <a:fld id="{00000000-1234-1234-1234-123412341234}" type="slidenum">
              <a:rPr lang="nl-NL" sz="1733" baseline="0" smtClean="0">
                <a:solidFill>
                  <a:schemeClr val="bg1"/>
                </a:solidFill>
              </a:rPr>
              <a:pPr algn="ctr"/>
              <a:t>‹nr.›</a:t>
            </a:fld>
            <a:endParaRPr lang="nl-NL" sz="1733" baseline="0">
              <a:solidFill>
                <a:schemeClr val="bg1"/>
              </a:solidFill>
            </a:endParaRPr>
          </a:p>
        </p:txBody>
      </p:sp>
    </p:spTree>
    <p:extLst>
      <p:ext uri="{BB962C8B-B14F-4D97-AF65-F5344CB8AC3E}">
        <p14:creationId xmlns:p14="http://schemas.microsoft.com/office/powerpoint/2010/main" val="2332169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9_Sectiekop">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39351" y="274716"/>
            <a:ext cx="7968885" cy="1143000"/>
          </a:xfrm>
          <a:prstGeom prst="rect">
            <a:avLst/>
          </a:prstGeom>
        </p:spPr>
        <p:txBody>
          <a:bodyPr vert="horz" lIns="91440" tIns="45720" rIns="91440" bIns="45720" rtlCol="0" anchor="ctr">
            <a:normAutofit/>
          </a:bodyPr>
          <a:lstStyle>
            <a:lvl1pPr>
              <a:defRPr sz="4400" baseline="0">
                <a:solidFill>
                  <a:srgbClr val="BA004F"/>
                </a:solidFill>
                <a:latin typeface="Myriad pro"/>
              </a:defRPr>
            </a:lvl1pPr>
          </a:lstStyle>
          <a:p>
            <a:r>
              <a:rPr lang="nl-NL"/>
              <a:t>Titel</a:t>
            </a:r>
          </a:p>
        </p:txBody>
      </p:sp>
      <p:sp>
        <p:nvSpPr>
          <p:cNvPr id="5" name="Tijdelijke aanduiding voor tekst 4"/>
          <p:cNvSpPr>
            <a:spLocks noGrp="1"/>
          </p:cNvSpPr>
          <p:nvPr>
            <p:ph type="body" sz="quarter" idx="10"/>
          </p:nvPr>
        </p:nvSpPr>
        <p:spPr>
          <a:xfrm>
            <a:off x="304800" y="2133600"/>
            <a:ext cx="11480800" cy="3657600"/>
          </a:xfrm>
          <a:prstGeom prst="rect">
            <a:avLst/>
          </a:prstGeom>
        </p:spPr>
        <p:txBody>
          <a:bodyPr vert="horz"/>
          <a:lstStyle>
            <a:lvl1pPr>
              <a:defRPr baseline="0">
                <a:solidFill>
                  <a:srgbClr val="BA004F"/>
                </a:solidFill>
                <a:latin typeface="Myriad pro"/>
              </a:defRPr>
            </a:lvl1pPr>
            <a:lvl2pPr marL="355591" indent="-355591">
              <a:buFont typeface="Arial" pitchFamily="34" charset="0"/>
              <a:buChar char="•"/>
              <a:defRPr baseline="0">
                <a:solidFill>
                  <a:srgbClr val="BA004F"/>
                </a:solidFill>
                <a:latin typeface="Myriad pro"/>
              </a:defRPr>
            </a:lvl2pPr>
            <a:lvl3pPr marL="720707" indent="-365116">
              <a:buFont typeface="Arial" pitchFamily="34" charset="0"/>
              <a:buChar char="•"/>
              <a:tabLst>
                <a:tab pos="720707" algn="l"/>
              </a:tabLst>
              <a:defRPr baseline="0">
                <a:solidFill>
                  <a:srgbClr val="BA004F"/>
                </a:solidFill>
                <a:latin typeface="Myriad pro"/>
              </a:defRPr>
            </a:lvl3pPr>
            <a:lvl4pPr marL="1076298" indent="-355591">
              <a:buFont typeface="Arial" pitchFamily="34" charset="0"/>
              <a:buChar char="•"/>
              <a:defRPr baseline="0">
                <a:solidFill>
                  <a:srgbClr val="BA004F"/>
                </a:solidFill>
                <a:latin typeface="Myriad pro"/>
              </a:defRPr>
            </a:lvl4pPr>
            <a:lvl5pPr marL="1431890" indent="-355591">
              <a:buFont typeface="Arial" pitchFamily="34" charset="0"/>
              <a:buChar char="•"/>
              <a:defRPr baseline="0">
                <a:solidFill>
                  <a:srgbClr val="BA004F"/>
                </a:solidFill>
                <a:latin typeface="Myriad pro"/>
              </a:defRPr>
            </a:lvl5p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312893244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7_Sectiekop">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39351" y="274716"/>
            <a:ext cx="7968885" cy="1143000"/>
          </a:xfrm>
          <a:prstGeom prst="rect">
            <a:avLst/>
          </a:prstGeom>
        </p:spPr>
        <p:txBody>
          <a:bodyPr vert="horz" lIns="91440" tIns="45720" rIns="91440" bIns="45720" rtlCol="0" anchor="ctr">
            <a:normAutofit/>
          </a:bodyPr>
          <a:lstStyle>
            <a:lvl1pPr>
              <a:defRPr sz="4400" baseline="0">
                <a:solidFill>
                  <a:srgbClr val="BA004F"/>
                </a:solidFill>
                <a:latin typeface="Myriad pro"/>
              </a:defRPr>
            </a:lvl1pPr>
          </a:lstStyle>
          <a:p>
            <a:r>
              <a:rPr lang="nl-NL"/>
              <a:t>Titel</a:t>
            </a:r>
          </a:p>
        </p:txBody>
      </p:sp>
      <p:sp>
        <p:nvSpPr>
          <p:cNvPr id="5" name="Tijdelijke aanduiding voor tekst 4"/>
          <p:cNvSpPr>
            <a:spLocks noGrp="1"/>
          </p:cNvSpPr>
          <p:nvPr>
            <p:ph type="body" sz="quarter" idx="10"/>
          </p:nvPr>
        </p:nvSpPr>
        <p:spPr>
          <a:xfrm>
            <a:off x="304800" y="2133600"/>
            <a:ext cx="11480800" cy="3657600"/>
          </a:xfrm>
          <a:prstGeom prst="rect">
            <a:avLst/>
          </a:prstGeom>
        </p:spPr>
        <p:txBody>
          <a:bodyPr vert="horz"/>
          <a:lstStyle>
            <a:lvl1pPr>
              <a:defRPr baseline="0">
                <a:solidFill>
                  <a:srgbClr val="BA004F"/>
                </a:solidFill>
                <a:latin typeface="Myriad pro"/>
              </a:defRPr>
            </a:lvl1pPr>
            <a:lvl2pPr marL="355591" indent="-355591">
              <a:buFont typeface="Arial" pitchFamily="34" charset="0"/>
              <a:buChar char="•"/>
              <a:defRPr baseline="0">
                <a:solidFill>
                  <a:srgbClr val="BA004F"/>
                </a:solidFill>
                <a:latin typeface="Myriad pro"/>
              </a:defRPr>
            </a:lvl2pPr>
            <a:lvl3pPr marL="720707" indent="-365116">
              <a:buFont typeface="Arial" pitchFamily="34" charset="0"/>
              <a:buChar char="•"/>
              <a:tabLst>
                <a:tab pos="720707" algn="l"/>
              </a:tabLst>
              <a:defRPr baseline="0">
                <a:solidFill>
                  <a:srgbClr val="BA004F"/>
                </a:solidFill>
                <a:latin typeface="Myriad pro"/>
              </a:defRPr>
            </a:lvl3pPr>
            <a:lvl4pPr marL="1076298" indent="-355591">
              <a:buFont typeface="Arial" pitchFamily="34" charset="0"/>
              <a:buChar char="•"/>
              <a:defRPr baseline="0">
                <a:solidFill>
                  <a:srgbClr val="BA004F"/>
                </a:solidFill>
                <a:latin typeface="Myriad pro"/>
              </a:defRPr>
            </a:lvl4pPr>
            <a:lvl5pPr marL="1431890" indent="-355591">
              <a:buFont typeface="Arial" pitchFamily="34" charset="0"/>
              <a:buChar char="•"/>
              <a:defRPr baseline="0">
                <a:solidFill>
                  <a:srgbClr val="BA004F"/>
                </a:solidFill>
                <a:latin typeface="Myriad pro"/>
              </a:defRPr>
            </a:lvl5p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24965293"/>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Sectiekop">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39351" y="274716"/>
            <a:ext cx="7968885" cy="1143000"/>
          </a:xfrm>
          <a:prstGeom prst="rect">
            <a:avLst/>
          </a:prstGeom>
        </p:spPr>
        <p:txBody>
          <a:bodyPr vert="horz" lIns="91440" tIns="45720" rIns="91440" bIns="45720" rtlCol="0" anchor="ctr">
            <a:normAutofit/>
          </a:bodyPr>
          <a:lstStyle>
            <a:lvl1pPr>
              <a:defRPr sz="4400" baseline="0">
                <a:solidFill>
                  <a:srgbClr val="BA004F"/>
                </a:solidFill>
                <a:latin typeface="Myriad pro"/>
              </a:defRPr>
            </a:lvl1pPr>
          </a:lstStyle>
          <a:p>
            <a:r>
              <a:rPr lang="nl-NL"/>
              <a:t>Titel</a:t>
            </a:r>
          </a:p>
        </p:txBody>
      </p:sp>
      <p:sp>
        <p:nvSpPr>
          <p:cNvPr id="5" name="Tijdelijke aanduiding voor tekst 4"/>
          <p:cNvSpPr>
            <a:spLocks noGrp="1"/>
          </p:cNvSpPr>
          <p:nvPr>
            <p:ph type="body" sz="quarter" idx="10"/>
          </p:nvPr>
        </p:nvSpPr>
        <p:spPr>
          <a:xfrm>
            <a:off x="304800" y="2133600"/>
            <a:ext cx="11480800" cy="3657600"/>
          </a:xfrm>
          <a:prstGeom prst="rect">
            <a:avLst/>
          </a:prstGeom>
        </p:spPr>
        <p:txBody>
          <a:bodyPr vert="horz"/>
          <a:lstStyle>
            <a:lvl1pPr>
              <a:defRPr baseline="0">
                <a:solidFill>
                  <a:srgbClr val="BA004F"/>
                </a:solidFill>
                <a:latin typeface="Myriad pro"/>
              </a:defRPr>
            </a:lvl1pPr>
            <a:lvl2pPr marL="355591" indent="-355591">
              <a:buFont typeface="Arial" pitchFamily="34" charset="0"/>
              <a:buChar char="•"/>
              <a:defRPr baseline="0">
                <a:solidFill>
                  <a:srgbClr val="BA004F"/>
                </a:solidFill>
                <a:latin typeface="Myriad pro"/>
              </a:defRPr>
            </a:lvl2pPr>
            <a:lvl3pPr marL="720707" indent="-365116">
              <a:buFont typeface="Arial" pitchFamily="34" charset="0"/>
              <a:buChar char="•"/>
              <a:tabLst>
                <a:tab pos="720707" algn="l"/>
              </a:tabLst>
              <a:defRPr baseline="0">
                <a:solidFill>
                  <a:srgbClr val="BA004F"/>
                </a:solidFill>
                <a:latin typeface="Myriad pro"/>
              </a:defRPr>
            </a:lvl3pPr>
            <a:lvl4pPr marL="1076298" indent="-355591">
              <a:buFont typeface="Arial" pitchFamily="34" charset="0"/>
              <a:buChar char="•"/>
              <a:defRPr baseline="0">
                <a:solidFill>
                  <a:srgbClr val="BA004F"/>
                </a:solidFill>
                <a:latin typeface="Myriad pro"/>
              </a:defRPr>
            </a:lvl4pPr>
            <a:lvl5pPr marL="1431890" indent="-355591">
              <a:buFont typeface="Arial" pitchFamily="34" charset="0"/>
              <a:buChar char="•"/>
              <a:defRPr baseline="0">
                <a:solidFill>
                  <a:srgbClr val="BA004F"/>
                </a:solidFill>
                <a:latin typeface="Myriad pro"/>
              </a:defRPr>
            </a:lvl5p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1833404255"/>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Sectiekop">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239351" y="274716"/>
            <a:ext cx="7968885" cy="1143000"/>
          </a:xfrm>
          <a:prstGeom prst="rect">
            <a:avLst/>
          </a:prstGeom>
        </p:spPr>
        <p:txBody>
          <a:bodyPr vert="horz" lIns="91440" tIns="45720" rIns="91440" bIns="45720" rtlCol="0" anchor="ctr">
            <a:normAutofit/>
          </a:bodyPr>
          <a:lstStyle>
            <a:lvl1pPr>
              <a:defRPr sz="4400" baseline="0">
                <a:solidFill>
                  <a:srgbClr val="BA004F"/>
                </a:solidFill>
                <a:latin typeface="Myriad pro"/>
              </a:defRPr>
            </a:lvl1pPr>
          </a:lstStyle>
          <a:p>
            <a:r>
              <a:rPr lang="nl-NL"/>
              <a:t>Titel</a:t>
            </a:r>
          </a:p>
        </p:txBody>
      </p:sp>
      <p:sp>
        <p:nvSpPr>
          <p:cNvPr id="5" name="Tijdelijke aanduiding voor tekst 4"/>
          <p:cNvSpPr>
            <a:spLocks noGrp="1"/>
          </p:cNvSpPr>
          <p:nvPr>
            <p:ph type="body" sz="quarter" idx="10"/>
          </p:nvPr>
        </p:nvSpPr>
        <p:spPr>
          <a:xfrm>
            <a:off x="304800" y="2133600"/>
            <a:ext cx="11480800" cy="3657600"/>
          </a:xfrm>
          <a:prstGeom prst="rect">
            <a:avLst/>
          </a:prstGeom>
        </p:spPr>
        <p:txBody>
          <a:bodyPr vert="horz"/>
          <a:lstStyle>
            <a:lvl1pPr>
              <a:defRPr baseline="0">
                <a:solidFill>
                  <a:srgbClr val="BA004F"/>
                </a:solidFill>
                <a:latin typeface="Myriad pro"/>
              </a:defRPr>
            </a:lvl1pPr>
            <a:lvl2pPr marL="355591" indent="-355591">
              <a:buFont typeface="Arial" pitchFamily="34" charset="0"/>
              <a:buChar char="•"/>
              <a:defRPr baseline="0">
                <a:solidFill>
                  <a:srgbClr val="BA004F"/>
                </a:solidFill>
                <a:latin typeface="Myriad pro"/>
              </a:defRPr>
            </a:lvl2pPr>
            <a:lvl3pPr marL="720707" indent="-365116">
              <a:buFont typeface="Arial" pitchFamily="34" charset="0"/>
              <a:buChar char="•"/>
              <a:tabLst>
                <a:tab pos="720707" algn="l"/>
              </a:tabLst>
              <a:defRPr baseline="0">
                <a:solidFill>
                  <a:srgbClr val="BA004F"/>
                </a:solidFill>
                <a:latin typeface="Myriad pro"/>
              </a:defRPr>
            </a:lvl3pPr>
            <a:lvl4pPr marL="1076298" indent="-355591">
              <a:buFont typeface="Arial" pitchFamily="34" charset="0"/>
              <a:buChar char="•"/>
              <a:defRPr baseline="0">
                <a:solidFill>
                  <a:srgbClr val="BA004F"/>
                </a:solidFill>
                <a:latin typeface="Myriad pro"/>
              </a:defRPr>
            </a:lvl4pPr>
            <a:lvl5pPr marL="1431890" indent="-355591">
              <a:buFont typeface="Arial" pitchFamily="34" charset="0"/>
              <a:buChar char="•"/>
              <a:defRPr baseline="0">
                <a:solidFill>
                  <a:srgbClr val="BA004F"/>
                </a:solidFill>
                <a:latin typeface="Myriad pro"/>
              </a:defRPr>
            </a:lvl5pPr>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Tree>
    <p:extLst>
      <p:ext uri="{BB962C8B-B14F-4D97-AF65-F5344CB8AC3E}">
        <p14:creationId xmlns:p14="http://schemas.microsoft.com/office/powerpoint/2010/main" val="669933190"/>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3" name="Tijdelijke aanduiding voor titel 1"/>
          <p:cNvSpPr>
            <a:spLocks noGrp="1"/>
          </p:cNvSpPr>
          <p:nvPr>
            <p:ph type="title"/>
          </p:nvPr>
        </p:nvSpPr>
        <p:spPr>
          <a:xfrm>
            <a:off x="623392" y="260648"/>
            <a:ext cx="10972800" cy="1143000"/>
          </a:xfrm>
          <a:prstGeom prst="rect">
            <a:avLst/>
          </a:prstGeom>
        </p:spPr>
        <p:txBody>
          <a:bodyPr vert="horz" lIns="91440" tIns="45720" rIns="91440" bIns="45720" rtlCol="0" anchor="ctr">
            <a:normAutofit/>
          </a:bodyPr>
          <a:lstStyle>
            <a:lvl1pPr>
              <a:defRPr sz="5160" baseline="0">
                <a:latin typeface="Myriad pro"/>
              </a:defRPr>
            </a:lvl1pPr>
          </a:lstStyle>
          <a:p>
            <a:r>
              <a:rPr lang="nl-NL"/>
              <a:t>Bedankt voor uw aandacht!</a:t>
            </a:r>
          </a:p>
        </p:txBody>
      </p:sp>
    </p:spTree>
    <p:extLst>
      <p:ext uri="{BB962C8B-B14F-4D97-AF65-F5344CB8AC3E}">
        <p14:creationId xmlns:p14="http://schemas.microsoft.com/office/powerpoint/2010/main" val="368515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F2BCA-E923-4EEE-A0F6-ACE0E691713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33389EB-DD1C-446F-B214-991A084D5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2A219B20-C2A0-4A44-AB78-03A3DCD4D638}"/>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DFA883C-5057-41B9-9BF7-BBDA5AC47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BD8C10CF-376C-46EE-8581-6CF76341DC79}"/>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F166A97-5D4C-4F5C-ABA5-C663F4E8F604}"/>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8" name="Tijdelijke aanduiding voor voettekst 7">
            <a:extLst>
              <a:ext uri="{FF2B5EF4-FFF2-40B4-BE49-F238E27FC236}">
                <a16:creationId xmlns:a16="http://schemas.microsoft.com/office/drawing/2014/main" id="{931338B7-29A2-431D-8A0E-A6DFD12FF94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FDE06EF-291F-4B42-B27C-0EBB07A1B4EA}"/>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198628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A6D61-D043-4EA6-8449-B93647D1EDC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FA13542-A86D-4059-BA02-75F696FE70F4}"/>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4" name="Tijdelijke aanduiding voor voettekst 3">
            <a:extLst>
              <a:ext uri="{FF2B5EF4-FFF2-40B4-BE49-F238E27FC236}">
                <a16:creationId xmlns:a16="http://schemas.microsoft.com/office/drawing/2014/main" id="{F262346C-730B-466A-A55B-8FC1B1A11F6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FCFF081-FC89-4AF4-A0C8-20EE9DE06D18}"/>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248285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35ABA87-F033-4698-83FA-0B65B95DF01A}"/>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3" name="Tijdelijke aanduiding voor voettekst 2">
            <a:extLst>
              <a:ext uri="{FF2B5EF4-FFF2-40B4-BE49-F238E27FC236}">
                <a16:creationId xmlns:a16="http://schemas.microsoft.com/office/drawing/2014/main" id="{DE36D8DB-9DE4-43BB-B27C-FD8E07BB39E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0D70B31-4C74-4F80-9C86-9DAE3FA92177}"/>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335404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70F7B3-72A7-4445-83FA-191864EC919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F8345FB-3428-4A5C-949D-5DD5B19FBD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90B18E3-0754-4EEE-855B-15D010547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D9E05AE-3CCC-45DB-96B5-8662B159EA08}"/>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6" name="Tijdelijke aanduiding voor voettekst 5">
            <a:extLst>
              <a:ext uri="{FF2B5EF4-FFF2-40B4-BE49-F238E27FC236}">
                <a16:creationId xmlns:a16="http://schemas.microsoft.com/office/drawing/2014/main" id="{8827FE01-BDB2-422D-9BFE-2A06441EFF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2E0B9ED-3FA7-491B-AB10-67F31BCE4981}"/>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271841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67FD3-0B83-42A0-95EB-70ACE4A28DB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0DD8372-9248-4B84-9B72-49987FC837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047AC58-7C88-4D9A-B440-ED18F2EB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D2EDCA6-D645-4341-9914-E4D2741A8231}"/>
              </a:ext>
            </a:extLst>
          </p:cNvPr>
          <p:cNvSpPr>
            <a:spLocks noGrp="1"/>
          </p:cNvSpPr>
          <p:nvPr>
            <p:ph type="dt" sz="half" idx="10"/>
          </p:nvPr>
        </p:nvSpPr>
        <p:spPr/>
        <p:txBody>
          <a:bodyPr/>
          <a:lstStyle/>
          <a:p>
            <a:fld id="{2782CD46-4813-4CD0-B4E2-5C9369DCA8C2}" type="datetimeFigureOut">
              <a:rPr lang="nl-NL" smtClean="0"/>
              <a:t>04-08-2020</a:t>
            </a:fld>
            <a:endParaRPr lang="nl-NL"/>
          </a:p>
        </p:txBody>
      </p:sp>
      <p:sp>
        <p:nvSpPr>
          <p:cNvPr id="6" name="Tijdelijke aanduiding voor voettekst 5">
            <a:extLst>
              <a:ext uri="{FF2B5EF4-FFF2-40B4-BE49-F238E27FC236}">
                <a16:creationId xmlns:a16="http://schemas.microsoft.com/office/drawing/2014/main" id="{47A50E8C-5A3A-42FC-97E9-ED44F52E79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94A914-E507-4704-B85D-3A7EEF9CEDB4}"/>
              </a:ext>
            </a:extLst>
          </p:cNvPr>
          <p:cNvSpPr>
            <a:spLocks noGrp="1"/>
          </p:cNvSpPr>
          <p:nvPr>
            <p:ph type="sldNum" sz="quarter" idx="12"/>
          </p:nvPr>
        </p:nvSpPr>
        <p:spPr/>
        <p:txBody>
          <a:bodyPr/>
          <a:lstStyle/>
          <a:p>
            <a:fld id="{6EE4384B-5F16-404C-BEAA-79D903F596CA}" type="slidenum">
              <a:rPr lang="nl-NL" smtClean="0"/>
              <a:t>‹nr.›</a:t>
            </a:fld>
            <a:endParaRPr lang="nl-NL"/>
          </a:p>
        </p:txBody>
      </p:sp>
    </p:spTree>
    <p:extLst>
      <p:ext uri="{BB962C8B-B14F-4D97-AF65-F5344CB8AC3E}">
        <p14:creationId xmlns:p14="http://schemas.microsoft.com/office/powerpoint/2010/main" val="4541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EE137DB-152E-4B7D-9487-5D8A2427DF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B9AACB1-5638-468C-BE92-1FC38D8431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335F024-5142-499C-8917-34C53343F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82CD46-4813-4CD0-B4E2-5C9369DCA8C2}" type="datetimeFigureOut">
              <a:rPr lang="nl-NL" smtClean="0"/>
              <a:t>04-08-2020</a:t>
            </a:fld>
            <a:endParaRPr lang="nl-NL"/>
          </a:p>
        </p:txBody>
      </p:sp>
      <p:sp>
        <p:nvSpPr>
          <p:cNvPr id="5" name="Tijdelijke aanduiding voor voettekst 4">
            <a:extLst>
              <a:ext uri="{FF2B5EF4-FFF2-40B4-BE49-F238E27FC236}">
                <a16:creationId xmlns:a16="http://schemas.microsoft.com/office/drawing/2014/main" id="{18A492B2-8829-4062-A415-A0E6B7C9C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EA12701-3E81-4A85-AAF5-1F12A0EA44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4384B-5F16-404C-BEAA-79D903F596CA}" type="slidenum">
              <a:rPr lang="nl-NL" smtClean="0"/>
              <a:t>‹nr.›</a:t>
            </a:fld>
            <a:endParaRPr lang="nl-NL"/>
          </a:p>
        </p:txBody>
      </p:sp>
    </p:spTree>
    <p:extLst>
      <p:ext uri="{BB962C8B-B14F-4D97-AF65-F5344CB8AC3E}">
        <p14:creationId xmlns:p14="http://schemas.microsoft.com/office/powerpoint/2010/main" val="90735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234C7A-D1A9-AE42-8A64-8A15EB28DF61}"/>
              </a:ext>
            </a:extLst>
          </p:cNvPr>
          <p:cNvSpPr>
            <a:spLocks noGrp="1"/>
          </p:cNvSpPr>
          <p:nvPr>
            <p:ph type="title"/>
          </p:nvPr>
        </p:nvSpPr>
        <p:spPr>
          <a:xfrm>
            <a:off x="838200" y="365125"/>
            <a:ext cx="10515600" cy="1325563"/>
          </a:xfrm>
          <a:prstGeom prst="rect">
            <a:avLst/>
          </a:prstGeom>
          <a:solidFill>
            <a:schemeClr val="accent1"/>
          </a:solidFill>
        </p:spPr>
        <p:txBody>
          <a:bodyPr vert="horz" lIns="91440" tIns="45720" rIns="91440" bIns="45720" rtlCol="0" anchor="ctr">
            <a:normAutofit/>
          </a:bodyPr>
          <a:lstStyle/>
          <a:p>
            <a:r>
              <a:rPr lang="nl-NL"/>
              <a:t>Klik om stijl te bewerken</a:t>
            </a:r>
          </a:p>
        </p:txBody>
      </p:sp>
      <p:sp>
        <p:nvSpPr>
          <p:cNvPr id="8" name="Rechthoek 7">
            <a:extLst>
              <a:ext uri="{FF2B5EF4-FFF2-40B4-BE49-F238E27FC236}">
                <a16:creationId xmlns:a16="http://schemas.microsoft.com/office/drawing/2014/main" id="{7932E26D-A1DB-E94F-96EB-DC4CCA5688BD}"/>
              </a:ext>
            </a:extLst>
          </p:cNvPr>
          <p:cNvSpPr/>
          <p:nvPr userDrawn="1"/>
        </p:nvSpPr>
        <p:spPr>
          <a:xfrm>
            <a:off x="11667068" y="5885901"/>
            <a:ext cx="524933" cy="300210"/>
          </a:xfrm>
          <a:prstGeom prst="rect">
            <a:avLst/>
          </a:prstGeom>
        </p:spPr>
        <p:txBody>
          <a:bodyPr wrap="square">
            <a:spAutoFit/>
          </a:bodyPr>
          <a:lstStyle/>
          <a:p>
            <a:endParaRPr lang="nl-NL" sz="1351">
              <a:solidFill>
                <a:schemeClr val="bg1"/>
              </a:solidFill>
            </a:endParaRPr>
          </a:p>
        </p:txBody>
      </p:sp>
    </p:spTree>
    <p:extLst>
      <p:ext uri="{BB962C8B-B14F-4D97-AF65-F5344CB8AC3E}">
        <p14:creationId xmlns:p14="http://schemas.microsoft.com/office/powerpoint/2010/main" val="2444734686"/>
      </p:ext>
    </p:extLst>
  </p:cSld>
  <p:clrMap bg1="lt1" tx1="dk1" bg2="lt2" tx2="dk2" accent1="accent1" accent2="accent2" accent3="accent3" accent4="accent4" accent5="accent5" accent6="accent6" hlink="hlink" folHlink="folHlink"/>
  <p:sldLayoutIdLst>
    <p:sldLayoutId id="2147483715" r:id="rId1"/>
    <p:sldLayoutId id="2147483806" r:id="rId2"/>
    <p:sldLayoutId id="2147483716" r:id="rId3"/>
    <p:sldLayoutId id="2147483717" r:id="rId4"/>
    <p:sldLayoutId id="2147483718" r:id="rId5"/>
    <p:sldLayoutId id="2147483719" r:id="rId6"/>
    <p:sldLayoutId id="2147483720" r:id="rId7"/>
    <p:sldLayoutId id="2147483808" r:id="rId8"/>
    <p:sldLayoutId id="2147483721" r:id="rId9"/>
    <p:sldLayoutId id="2147483805" r:id="rId10"/>
    <p:sldLayoutId id="2147483722" r:id="rId11"/>
    <p:sldLayoutId id="2147483723" r:id="rId12"/>
    <p:sldLayoutId id="2147483725" r:id="rId13"/>
    <p:sldLayoutId id="2147483726" r:id="rId14"/>
    <p:sldLayoutId id="2147483807" r:id="rId15"/>
    <p:sldLayoutId id="2147483729" r:id="rId16"/>
    <p:sldLayoutId id="2147483782" r:id="rId17"/>
  </p:sldLayoutIdLst>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234C7A-D1A9-AE42-8A64-8A15EB28DF61}"/>
              </a:ext>
            </a:extLst>
          </p:cNvPr>
          <p:cNvSpPr>
            <a:spLocks noGrp="1"/>
          </p:cNvSpPr>
          <p:nvPr>
            <p:ph type="title"/>
          </p:nvPr>
        </p:nvSpPr>
        <p:spPr>
          <a:xfrm>
            <a:off x="838200" y="365125"/>
            <a:ext cx="10515600" cy="1325563"/>
          </a:xfrm>
          <a:prstGeom prst="rect">
            <a:avLst/>
          </a:prstGeom>
          <a:solidFill>
            <a:schemeClr val="accent1"/>
          </a:solidFill>
        </p:spPr>
        <p:txBody>
          <a:bodyPr vert="horz" lIns="91440" tIns="45720" rIns="91440" bIns="45720" rtlCol="0" anchor="ctr">
            <a:normAutofit/>
          </a:bodyPr>
          <a:lstStyle/>
          <a:p>
            <a:r>
              <a:rPr lang="nl-NL"/>
              <a:t>Klik om stijl te bewerken</a:t>
            </a:r>
          </a:p>
        </p:txBody>
      </p:sp>
      <p:sp>
        <p:nvSpPr>
          <p:cNvPr id="8" name="Rechthoek 7">
            <a:extLst>
              <a:ext uri="{FF2B5EF4-FFF2-40B4-BE49-F238E27FC236}">
                <a16:creationId xmlns:a16="http://schemas.microsoft.com/office/drawing/2014/main" id="{7932E26D-A1DB-E94F-96EB-DC4CCA5688BD}"/>
              </a:ext>
            </a:extLst>
          </p:cNvPr>
          <p:cNvSpPr/>
          <p:nvPr userDrawn="1"/>
        </p:nvSpPr>
        <p:spPr>
          <a:xfrm>
            <a:off x="11667068" y="5885901"/>
            <a:ext cx="524933" cy="300210"/>
          </a:xfrm>
          <a:prstGeom prst="rect">
            <a:avLst/>
          </a:prstGeom>
        </p:spPr>
        <p:txBody>
          <a:bodyPr wrap="square">
            <a:spAutoFit/>
          </a:bodyPr>
          <a:lstStyle/>
          <a:p>
            <a:endParaRPr lang="nl-NL" sz="1351">
              <a:solidFill>
                <a:schemeClr val="bg1"/>
              </a:solidFill>
            </a:endParaRPr>
          </a:p>
        </p:txBody>
      </p:sp>
    </p:spTree>
    <p:extLst>
      <p:ext uri="{BB962C8B-B14F-4D97-AF65-F5344CB8AC3E}">
        <p14:creationId xmlns:p14="http://schemas.microsoft.com/office/powerpoint/2010/main" val="241089096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8" r:id="rId13"/>
    <p:sldLayoutId id="2147483799" r:id="rId14"/>
    <p:sldLayoutId id="2147483800" r:id="rId15"/>
    <p:sldLayoutId id="2147483801" r:id="rId16"/>
    <p:sldLayoutId id="2147483802" r:id="rId17"/>
    <p:sldLayoutId id="2147483803" r:id="rId18"/>
    <p:sldLayoutId id="2147483804" r:id="rId19"/>
  </p:sldLayoutIdLst>
  <p:txStyles>
    <p:titleStyle>
      <a:lvl1pPr algn="l" defTabSz="914377"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hyperlink" Target="http://www.visitatieweb-topggz.nl/"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hyperlink" Target="mailto:visitatiecommissie@topggz.nl"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hyperlink" Target="mailto:r.elderkamp@topggz.nl"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mailto:e.mogendorff@topggz.nl" TargetMode="External"/><Relationship Id="rId4" Type="http://schemas.openxmlformats.org/officeDocument/2006/relationships/hyperlink" Target="mailto:k.hakkert@topggz.n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aken.wikiwijs.nl/61467" TargetMode="External"/><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Afbeelding 14">
            <a:extLst>
              <a:ext uri="{FF2B5EF4-FFF2-40B4-BE49-F238E27FC236}">
                <a16:creationId xmlns:a16="http://schemas.microsoft.com/office/drawing/2014/main" id="{9D13CE58-6FE4-4045-B2DA-5B356D12DBFC}"/>
              </a:ext>
            </a:extLst>
          </p:cNvPr>
          <p:cNvPicPr>
            <a:picLocks noChangeAspect="1"/>
          </p:cNvPicPr>
          <p:nvPr/>
        </p:nvPicPr>
        <p:blipFill>
          <a:blip r:embed="rId3"/>
          <a:stretch>
            <a:fillRect/>
          </a:stretch>
        </p:blipFill>
        <p:spPr>
          <a:xfrm>
            <a:off x="0" y="0"/>
            <a:ext cx="12191999" cy="6858000"/>
          </a:xfrm>
          <a:prstGeom prst="rect">
            <a:avLst/>
          </a:prstGeom>
        </p:spPr>
      </p:pic>
      <p:sp>
        <p:nvSpPr>
          <p:cNvPr id="2" name="Titel 1">
            <a:extLst>
              <a:ext uri="{FF2B5EF4-FFF2-40B4-BE49-F238E27FC236}">
                <a16:creationId xmlns:a16="http://schemas.microsoft.com/office/drawing/2014/main" id="{F13837C1-DA1D-C645-B667-4362FD3033C0}"/>
              </a:ext>
            </a:extLst>
          </p:cNvPr>
          <p:cNvSpPr>
            <a:spLocks noGrp="1"/>
          </p:cNvSpPr>
          <p:nvPr>
            <p:ph type="ctrTitle" idx="4294967295"/>
          </p:nvPr>
        </p:nvSpPr>
        <p:spPr>
          <a:xfrm>
            <a:off x="6911293" y="2294020"/>
            <a:ext cx="5127372" cy="2983833"/>
          </a:xfrm>
          <a:solidFill>
            <a:srgbClr val="9C286C">
              <a:alpha val="0"/>
            </a:srgbClr>
          </a:solidFill>
        </p:spPr>
        <p:txBody>
          <a:bodyPr>
            <a:noAutofit/>
          </a:bodyPr>
          <a:lstStyle/>
          <a:p>
            <a:r>
              <a:rPr lang="nl-NL" sz="5400" b="1" dirty="0">
                <a:solidFill>
                  <a:schemeClr val="bg1"/>
                </a:solidFill>
                <a:latin typeface="Segoe UI"/>
                <a:cs typeface="Segoe UI"/>
              </a:rPr>
              <a:t>   </a:t>
            </a: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5400" b="1" dirty="0">
                <a:latin typeface="Segoe UI"/>
                <a:cs typeface="Segoe UI"/>
              </a:rPr>
            </a:br>
            <a:br>
              <a:rPr lang="nl-NL" sz="4800" b="1" dirty="0">
                <a:latin typeface="Segoe UI"/>
                <a:cs typeface="Segoe UI"/>
              </a:rPr>
            </a:br>
            <a:r>
              <a:rPr lang="nl-NL" sz="4200" b="1" dirty="0">
                <a:solidFill>
                  <a:schemeClr val="bg1"/>
                </a:solidFill>
                <a:latin typeface="Segoe UI"/>
                <a:cs typeface="Segoe UI"/>
              </a:rPr>
              <a:t>Hoe verwerf je het TOPGGz-keurmerk?</a:t>
            </a:r>
            <a:br>
              <a:rPr lang="nl-NL" sz="4200" b="1" dirty="0">
                <a:solidFill>
                  <a:schemeClr val="bg1"/>
                </a:solidFill>
                <a:latin typeface="Segoe UI"/>
                <a:cs typeface="Segoe UI"/>
              </a:rPr>
            </a:br>
            <a:br>
              <a:rPr lang="nl-NL" sz="4200" b="1" dirty="0">
                <a:solidFill>
                  <a:schemeClr val="bg1"/>
                </a:solidFill>
                <a:latin typeface="Segoe UI"/>
                <a:cs typeface="Segoe UI"/>
              </a:rPr>
            </a:br>
            <a:br>
              <a:rPr lang="nl-NL" b="1" dirty="0">
                <a:latin typeface="Segoe UI"/>
                <a:cs typeface="Segoe UI"/>
              </a:rPr>
            </a:br>
            <a:br>
              <a:rPr lang="nl-NL" sz="4000" b="1" dirty="0">
                <a:solidFill>
                  <a:schemeClr val="bg1"/>
                </a:solidFill>
                <a:latin typeface="Segoe UI"/>
                <a:cs typeface="Calibri Light"/>
              </a:rPr>
            </a:br>
            <a:br>
              <a:rPr lang="nl-NL" sz="4000" b="1" dirty="0">
                <a:solidFill>
                  <a:schemeClr val="bg1"/>
                </a:solidFill>
                <a:latin typeface="Segoe UI"/>
                <a:cs typeface="Calibri Light"/>
              </a:rPr>
            </a:br>
            <a:br>
              <a:rPr lang="nl-NL" sz="4000" b="1" dirty="0">
                <a:latin typeface="Segoe UI"/>
                <a:cs typeface="Segoe UI"/>
              </a:rPr>
            </a:br>
            <a:r>
              <a:rPr lang="nl-NL" sz="5400" b="1" dirty="0">
                <a:solidFill>
                  <a:schemeClr val="bg1"/>
                </a:solidFill>
                <a:latin typeface="Segoe UI"/>
                <a:cs typeface="Segoe UI"/>
              </a:rPr>
              <a:t>                  </a:t>
            </a:r>
            <a:br>
              <a:rPr lang="nl-NL" sz="5400" b="1" dirty="0">
                <a:latin typeface="Segoe UI"/>
                <a:cs typeface="Segoe UI"/>
              </a:rPr>
            </a:br>
            <a:r>
              <a:rPr lang="nl-NL" sz="5400" b="1" dirty="0">
                <a:solidFill>
                  <a:schemeClr val="bg1"/>
                </a:solidFill>
                <a:latin typeface="Segoe UI"/>
                <a:cs typeface="Segoe UI"/>
              </a:rPr>
              <a:t>                  		</a:t>
            </a:r>
            <a:br>
              <a:rPr lang="nl-NL" sz="5400" b="1" dirty="0">
                <a:latin typeface="Segoe UI"/>
                <a:cs typeface="Segoe UI"/>
              </a:rPr>
            </a:br>
            <a:r>
              <a:rPr lang="nl-NL" sz="5400" b="1" dirty="0">
                <a:solidFill>
                  <a:schemeClr val="bg1"/>
                </a:solidFill>
                <a:latin typeface="Segoe UI"/>
                <a:cs typeface="Segoe UI"/>
              </a:rPr>
              <a:t> </a:t>
            </a:r>
            <a:br>
              <a:rPr lang="nl-NL" sz="3600" b="1" dirty="0">
                <a:latin typeface="Myriad Pro Semibold" panose="020B0603030403020204" pitchFamily="34" charset="0"/>
              </a:rPr>
            </a:br>
            <a:br>
              <a:rPr lang="nl-NL" sz="3600" b="1" dirty="0">
                <a:latin typeface="Myriad Pro Semibold" panose="020B0603030403020204" pitchFamily="34" charset="0"/>
              </a:rPr>
            </a:br>
            <a:r>
              <a:rPr lang="nl-NL" sz="3600" b="1" dirty="0">
                <a:solidFill>
                  <a:schemeClr val="bg1"/>
                </a:solidFill>
                <a:latin typeface="Myriad Pro Semibold"/>
              </a:rPr>
              <a:t>                       </a:t>
            </a:r>
            <a:br>
              <a:rPr lang="nl-NL" sz="3600" b="1" dirty="0">
                <a:latin typeface="Myriad Pro Semibold"/>
              </a:rPr>
            </a:br>
            <a:r>
              <a:rPr lang="nl-NL" sz="3600" b="1" dirty="0">
                <a:solidFill>
                  <a:schemeClr val="bg1"/>
                </a:solidFill>
                <a:latin typeface="Myriad Pro Semibold"/>
              </a:rPr>
              <a:t>                    </a:t>
            </a:r>
            <a:br>
              <a:rPr lang="nl-NL" sz="3600" b="1" dirty="0">
                <a:latin typeface="Myriad Pro Semibold"/>
              </a:rPr>
            </a:br>
            <a:br>
              <a:rPr lang="nl-NL" sz="5400" b="1" dirty="0">
                <a:latin typeface="Segoe UI" panose="020B0502040204020203" pitchFamily="34" charset="0"/>
                <a:cs typeface="Segoe UI" panose="020B0502040204020203" pitchFamily="34" charset="0"/>
              </a:rPr>
            </a:br>
            <a:r>
              <a:rPr lang="nl-NL" sz="4800" b="1" dirty="0">
                <a:solidFill>
                  <a:schemeClr val="bg1"/>
                </a:solidFill>
                <a:latin typeface="Segoe UI"/>
                <a:cs typeface="Segoe UI"/>
              </a:rPr>
              <a:t>                  </a:t>
            </a:r>
            <a:r>
              <a:rPr lang="nl-NL" sz="3600" b="1" dirty="0">
                <a:solidFill>
                  <a:schemeClr val="bg1"/>
                </a:solidFill>
                <a:latin typeface="Segoe UI"/>
                <a:cs typeface="Segoe UI"/>
              </a:rPr>
              <a:t>    </a:t>
            </a:r>
            <a:br>
              <a:rPr lang="nl-NL" sz="3600" b="1" dirty="0">
                <a:latin typeface="Segoe UI"/>
                <a:cs typeface="Segoe UI"/>
              </a:rPr>
            </a:br>
            <a:r>
              <a:rPr lang="nl-NL" sz="3600" b="1" dirty="0">
                <a:solidFill>
                  <a:schemeClr val="bg1"/>
                </a:solidFill>
                <a:latin typeface="Segoe UI"/>
                <a:cs typeface="Segoe UI"/>
              </a:rPr>
              <a:t>                     </a:t>
            </a:r>
            <a:endParaRPr lang="nl-NL" sz="5400" b="1" dirty="0">
              <a:solidFill>
                <a:schemeClr val="bg1"/>
              </a:solidFill>
              <a:latin typeface="Segoe UI" panose="020B0502040204020203" pitchFamily="34" charset="0"/>
              <a:cs typeface="Segoe UI" panose="020B0502040204020203" pitchFamily="34" charset="0"/>
            </a:endParaRPr>
          </a:p>
        </p:txBody>
      </p:sp>
      <p:sp>
        <p:nvSpPr>
          <p:cNvPr id="4" name="Titel 1">
            <a:extLst>
              <a:ext uri="{FF2B5EF4-FFF2-40B4-BE49-F238E27FC236}">
                <a16:creationId xmlns:a16="http://schemas.microsoft.com/office/drawing/2014/main" id="{FF3C4684-6DE8-6B4E-90A7-F29BFC8A3B99}"/>
              </a:ext>
            </a:extLst>
          </p:cNvPr>
          <p:cNvSpPr txBox="1">
            <a:spLocks/>
          </p:cNvSpPr>
          <p:nvPr/>
        </p:nvSpPr>
        <p:spPr>
          <a:xfrm>
            <a:off x="6964629" y="5679726"/>
            <a:ext cx="4584700" cy="450851"/>
          </a:xfrm>
          <a:prstGeom prst="rect">
            <a:avLst/>
          </a:prstGeom>
          <a:solidFill>
            <a:srgbClr val="9C286C">
              <a:alpha val="0"/>
            </a:srgbClr>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nl-NL" sz="3600" dirty="0">
              <a:solidFill>
                <a:schemeClr val="bg1"/>
              </a:solidFill>
              <a:latin typeface="Segoe UI"/>
              <a:cs typeface="Segoe UI"/>
            </a:endParaRPr>
          </a:p>
        </p:txBody>
      </p:sp>
    </p:spTree>
    <p:extLst>
      <p:ext uri="{BB962C8B-B14F-4D97-AF65-F5344CB8AC3E}">
        <p14:creationId xmlns:p14="http://schemas.microsoft.com/office/powerpoint/2010/main" val="2148362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BC919-90DA-4E54-A24F-B955E5B66A4D}"/>
              </a:ext>
            </a:extLst>
          </p:cNvPr>
          <p:cNvSpPr>
            <a:spLocks noGrp="1"/>
          </p:cNvSpPr>
          <p:nvPr>
            <p:ph type="title"/>
          </p:nvPr>
        </p:nvSpPr>
        <p:spPr/>
        <p:txBody>
          <a:bodyPr/>
          <a:lstStyle/>
          <a:p>
            <a:r>
              <a:rPr lang="nl-NL" noProof="1">
                <a:latin typeface="Segoe UI" panose="020B0502040204020203" pitchFamily="34" charset="0"/>
                <a:cs typeface="Segoe UI" panose="020B0502040204020203" pitchFamily="34" charset="0"/>
              </a:rPr>
              <a:t>14 TOPGGz-criteria </a:t>
            </a:r>
            <a:endParaRPr lang="nl-NL" noProof="1"/>
          </a:p>
        </p:txBody>
      </p:sp>
      <p:graphicFrame>
        <p:nvGraphicFramePr>
          <p:cNvPr id="4" name="Tabel 3">
            <a:extLst>
              <a:ext uri="{FF2B5EF4-FFF2-40B4-BE49-F238E27FC236}">
                <a16:creationId xmlns:a16="http://schemas.microsoft.com/office/drawing/2014/main" id="{C73C189C-7348-4C06-B050-EC7BD8B1F093}"/>
              </a:ext>
            </a:extLst>
          </p:cNvPr>
          <p:cNvGraphicFramePr>
            <a:graphicFrameLocks noGrp="1"/>
          </p:cNvGraphicFramePr>
          <p:nvPr>
            <p:extLst>
              <p:ext uri="{D42A27DB-BD31-4B8C-83A1-F6EECF244321}">
                <p14:modId xmlns:p14="http://schemas.microsoft.com/office/powerpoint/2010/main" val="1352056167"/>
              </p:ext>
            </p:extLst>
          </p:nvPr>
        </p:nvGraphicFramePr>
        <p:xfrm>
          <a:off x="838200" y="1877686"/>
          <a:ext cx="10529625" cy="4660094"/>
        </p:xfrm>
        <a:graphic>
          <a:graphicData uri="http://schemas.openxmlformats.org/drawingml/2006/table">
            <a:tbl>
              <a:tblPr firstRow="1" bandRow="1">
                <a:tableStyleId>{5C22544A-7EE6-4342-B048-85BDC9FD1C3A}</a:tableStyleId>
              </a:tblPr>
              <a:tblGrid>
                <a:gridCol w="3371500">
                  <a:extLst>
                    <a:ext uri="{9D8B030D-6E8A-4147-A177-3AD203B41FA5}">
                      <a16:colId xmlns:a16="http://schemas.microsoft.com/office/drawing/2014/main" val="20000"/>
                    </a:ext>
                  </a:extLst>
                </a:gridCol>
                <a:gridCol w="3646380">
                  <a:extLst>
                    <a:ext uri="{9D8B030D-6E8A-4147-A177-3AD203B41FA5}">
                      <a16:colId xmlns:a16="http://schemas.microsoft.com/office/drawing/2014/main" val="20001"/>
                    </a:ext>
                  </a:extLst>
                </a:gridCol>
                <a:gridCol w="3511745">
                  <a:extLst>
                    <a:ext uri="{9D8B030D-6E8A-4147-A177-3AD203B41FA5}">
                      <a16:colId xmlns:a16="http://schemas.microsoft.com/office/drawing/2014/main" val="20002"/>
                    </a:ext>
                  </a:extLst>
                </a:gridCol>
              </a:tblGrid>
              <a:tr h="606614">
                <a:tc>
                  <a:txBody>
                    <a:bodyPr/>
                    <a:lstStyle/>
                    <a:p>
                      <a:r>
                        <a:rPr lang="nl-NL" sz="2000" noProof="1">
                          <a:latin typeface="Segoe UI" panose="020B0502040204020203" pitchFamily="34" charset="0"/>
                          <a:cs typeface="Segoe UI" panose="020B0502040204020203" pitchFamily="34" charset="0"/>
                        </a:rPr>
                        <a:t>Patiëntenzorg</a:t>
                      </a:r>
                    </a:p>
                  </a:txBody>
                  <a:tcPr/>
                </a:tc>
                <a:tc>
                  <a:txBody>
                    <a:bodyPr/>
                    <a:lstStyle/>
                    <a:p>
                      <a:r>
                        <a:rPr lang="nl-NL" sz="2000" noProof="1">
                          <a:latin typeface="Segoe UI" panose="020B0502040204020203" pitchFamily="34" charset="0"/>
                          <a:cs typeface="Segoe UI" panose="020B0502040204020203" pitchFamily="34" charset="0"/>
                        </a:rPr>
                        <a:t>Innovatie/onderzoek</a:t>
                      </a:r>
                    </a:p>
                  </a:txBody>
                  <a:tcPr/>
                </a:tc>
                <a:tc>
                  <a:txBody>
                    <a:bodyPr/>
                    <a:lstStyle/>
                    <a:p>
                      <a:r>
                        <a:rPr lang="nl-NL" sz="2000" noProof="1">
                          <a:latin typeface="Segoe UI" panose="020B0502040204020203" pitchFamily="34" charset="0"/>
                          <a:cs typeface="Segoe UI" panose="020B0502040204020203" pitchFamily="34" charset="0"/>
                        </a:rPr>
                        <a:t>Kennisoverdracht</a:t>
                      </a:r>
                    </a:p>
                  </a:txBody>
                  <a:tcPr/>
                </a:tc>
                <a:extLst>
                  <a:ext uri="{0D108BD9-81ED-4DB2-BD59-A6C34878D82A}">
                    <a16:rowId xmlns:a16="http://schemas.microsoft.com/office/drawing/2014/main" val="10000"/>
                  </a:ext>
                </a:extLst>
              </a:tr>
              <a:tr h="760319">
                <a:tc>
                  <a:txBody>
                    <a:bodyPr/>
                    <a:lstStyle/>
                    <a:p>
                      <a:r>
                        <a:rPr lang="nl-NL" sz="2000" noProof="1">
                          <a:solidFill>
                            <a:srgbClr val="C60063"/>
                          </a:solidFill>
                          <a:latin typeface="Segoe UI" panose="020B0502040204020203" pitchFamily="34" charset="0"/>
                          <a:cs typeface="Segoe UI" panose="020B0502040204020203" pitchFamily="34" charset="0"/>
                        </a:rPr>
                        <a:t>C1 Specialisme</a:t>
                      </a:r>
                      <a:r>
                        <a:rPr lang="nl-NL" sz="2000" baseline="0" noProof="1">
                          <a:solidFill>
                            <a:srgbClr val="C60063"/>
                          </a:solidFill>
                          <a:latin typeface="Segoe UI" panose="020B0502040204020203" pitchFamily="34" charset="0"/>
                          <a:cs typeface="Segoe UI" panose="020B0502040204020203" pitchFamily="34" charset="0"/>
                        </a:rPr>
                        <a:t> +zorgaanbod</a:t>
                      </a:r>
                      <a:endParaRPr lang="nl-NL" sz="2000" noProof="1">
                        <a:solidFill>
                          <a:srgbClr val="C60063"/>
                        </a:solidFill>
                        <a:latin typeface="Segoe UI" panose="020B0502040204020203" pitchFamily="34" charset="0"/>
                        <a:cs typeface="Segoe UI"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noProof="1">
                          <a:solidFill>
                            <a:srgbClr val="C60063"/>
                          </a:solidFill>
                          <a:latin typeface="Segoe UI" panose="020B0502040204020203" pitchFamily="34" charset="0"/>
                          <a:cs typeface="Segoe UI" panose="020B0502040204020203" pitchFamily="34" charset="0"/>
                        </a:rPr>
                        <a:t>C5 Innovaties</a:t>
                      </a:r>
                    </a:p>
                  </a:txBody>
                  <a:tcPr/>
                </a:tc>
                <a:tc>
                  <a:txBody>
                    <a:bodyPr/>
                    <a:lstStyle/>
                    <a:p>
                      <a:r>
                        <a:rPr lang="nl-NL" sz="2000" noProof="1">
                          <a:solidFill>
                            <a:srgbClr val="C60063"/>
                          </a:solidFill>
                          <a:latin typeface="Segoe UI" panose="020B0502040204020203" pitchFamily="34" charset="0"/>
                          <a:cs typeface="Segoe UI" panose="020B0502040204020203" pitchFamily="34" charset="0"/>
                        </a:rPr>
                        <a:t>C10 Publicaties</a:t>
                      </a:r>
                    </a:p>
                  </a:txBody>
                  <a:tcPr/>
                </a:tc>
                <a:extLst>
                  <a:ext uri="{0D108BD9-81ED-4DB2-BD59-A6C34878D82A}">
                    <a16:rowId xmlns:a16="http://schemas.microsoft.com/office/drawing/2014/main" val="10001"/>
                  </a:ext>
                </a:extLst>
              </a:tr>
              <a:tr h="486870">
                <a:tc>
                  <a:txBody>
                    <a:bodyPr/>
                    <a:lstStyle/>
                    <a:p>
                      <a:r>
                        <a:rPr lang="nl-NL" sz="2000" noProof="1">
                          <a:solidFill>
                            <a:srgbClr val="C60063"/>
                          </a:solidFill>
                          <a:latin typeface="Segoe UI" panose="020B0502040204020203" pitchFamily="34" charset="0"/>
                          <a:cs typeface="Segoe UI" panose="020B0502040204020203" pitchFamily="34" charset="0"/>
                        </a:rPr>
                        <a:t>C2 % hsggz</a:t>
                      </a:r>
                    </a:p>
                  </a:txBody>
                  <a:tcPr/>
                </a:tc>
                <a:tc>
                  <a:txBody>
                    <a:bodyPr/>
                    <a:lstStyle/>
                    <a:p>
                      <a:r>
                        <a:rPr lang="nl-NL" sz="2000" noProof="1">
                          <a:solidFill>
                            <a:srgbClr val="C60063"/>
                          </a:solidFill>
                          <a:latin typeface="Segoe UI" panose="020B0502040204020203" pitchFamily="34" charset="0"/>
                          <a:cs typeface="Segoe UI" panose="020B0502040204020203" pitchFamily="34" charset="0"/>
                        </a:rPr>
                        <a:t>C6 Effectmeting</a:t>
                      </a:r>
                    </a:p>
                  </a:txBody>
                  <a:tcPr/>
                </a:tc>
                <a:tc>
                  <a:txBody>
                    <a:bodyPr/>
                    <a:lstStyle/>
                    <a:p>
                      <a:r>
                        <a:rPr lang="nl-NL" sz="2000" noProof="1">
                          <a:solidFill>
                            <a:srgbClr val="C60063"/>
                          </a:solidFill>
                          <a:latin typeface="Segoe UI" panose="020B0502040204020203" pitchFamily="34" charset="0"/>
                          <a:cs typeface="Segoe UI" panose="020B0502040204020203" pitchFamily="34" charset="0"/>
                        </a:rPr>
                        <a:t>C11 Kennisverspreiding</a:t>
                      </a:r>
                    </a:p>
                  </a:txBody>
                  <a:tcPr/>
                </a:tc>
                <a:extLst>
                  <a:ext uri="{0D108BD9-81ED-4DB2-BD59-A6C34878D82A}">
                    <a16:rowId xmlns:a16="http://schemas.microsoft.com/office/drawing/2014/main" val="10002"/>
                  </a:ext>
                </a:extLst>
              </a:tr>
              <a:tr h="760319">
                <a:tc>
                  <a:txBody>
                    <a:bodyPr/>
                    <a:lstStyle/>
                    <a:p>
                      <a:r>
                        <a:rPr lang="nl-NL" sz="2000" noProof="1">
                          <a:solidFill>
                            <a:srgbClr val="C60063"/>
                          </a:solidFill>
                          <a:latin typeface="Segoe UI" panose="020B0502040204020203" pitchFamily="34" charset="0"/>
                          <a:cs typeface="Segoe UI" panose="020B0502040204020203" pitchFamily="34" charset="0"/>
                        </a:rPr>
                        <a:t>C3a Consultatie&amp;Advies</a:t>
                      </a:r>
                    </a:p>
                    <a:p>
                      <a:r>
                        <a:rPr lang="nl-NL" sz="2000" noProof="1">
                          <a:solidFill>
                            <a:srgbClr val="C60063"/>
                          </a:solidFill>
                          <a:latin typeface="Segoe UI" panose="020B0502040204020203" pitchFamily="34" charset="0"/>
                          <a:cs typeface="Segoe UI" panose="020B0502040204020203" pitchFamily="34" charset="0"/>
                        </a:rPr>
                        <a:t>C3b Second opinion</a:t>
                      </a:r>
                    </a:p>
                  </a:txBody>
                  <a:tcPr/>
                </a:tc>
                <a:tc>
                  <a:txBody>
                    <a:bodyPr/>
                    <a:lstStyle/>
                    <a:p>
                      <a:r>
                        <a:rPr lang="nl-NL" sz="2000" noProof="1">
                          <a:solidFill>
                            <a:srgbClr val="C60063"/>
                          </a:solidFill>
                          <a:latin typeface="Segoe UI" panose="020B0502040204020203" pitchFamily="34" charset="0"/>
                          <a:cs typeface="Segoe UI" panose="020B0502040204020203" pitchFamily="34" charset="0"/>
                        </a:rPr>
                        <a:t>C7 Senior onderzoekers</a:t>
                      </a:r>
                    </a:p>
                  </a:txBody>
                  <a:tcPr/>
                </a:tc>
                <a:tc>
                  <a:txBody>
                    <a:bodyPr/>
                    <a:lstStyle/>
                    <a:p>
                      <a:r>
                        <a:rPr lang="nl-NL" sz="2000" noProof="1">
                          <a:solidFill>
                            <a:srgbClr val="C60063"/>
                          </a:solidFill>
                          <a:latin typeface="Segoe UI" panose="020B0502040204020203" pitchFamily="34" charset="0"/>
                          <a:cs typeface="Segoe UI" panose="020B0502040204020203" pitchFamily="34" charset="0"/>
                        </a:rPr>
                        <a:t>C13 Opleidingsplaats</a:t>
                      </a:r>
                      <a:r>
                        <a:rPr lang="nl-NL" sz="2000" baseline="0" noProof="1">
                          <a:solidFill>
                            <a:srgbClr val="C60063"/>
                          </a:solidFill>
                          <a:latin typeface="Segoe UI" panose="020B0502040204020203" pitchFamily="34" charset="0"/>
                          <a:cs typeface="Segoe UI" panose="020B0502040204020203" pitchFamily="34" charset="0"/>
                        </a:rPr>
                        <a:t> art. 14</a:t>
                      </a:r>
                      <a:endParaRPr lang="nl-NL" sz="2000" noProof="1">
                        <a:solidFill>
                          <a:srgbClr val="C60063"/>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3"/>
                  </a:ext>
                </a:extLst>
              </a:tr>
              <a:tr h="486870">
                <a:tc>
                  <a:txBody>
                    <a:bodyPr/>
                    <a:lstStyle/>
                    <a:p>
                      <a:r>
                        <a:rPr lang="nl-NL" sz="2000" noProof="1">
                          <a:solidFill>
                            <a:srgbClr val="C60063"/>
                          </a:solidFill>
                          <a:latin typeface="Segoe UI" panose="020B0502040204020203" pitchFamily="34" charset="0"/>
                          <a:cs typeface="Segoe UI" panose="020B0502040204020203" pitchFamily="34" charset="0"/>
                        </a:rPr>
                        <a:t>C4 Boegbeelden</a:t>
                      </a:r>
                    </a:p>
                  </a:txBody>
                  <a:tcPr/>
                </a:tc>
                <a:tc>
                  <a:txBody>
                    <a:bodyPr/>
                    <a:lstStyle/>
                    <a:p>
                      <a:r>
                        <a:rPr lang="nl-NL" sz="2000" noProof="1">
                          <a:solidFill>
                            <a:srgbClr val="C60063"/>
                          </a:solidFill>
                          <a:latin typeface="Segoe UI" panose="020B0502040204020203" pitchFamily="34" charset="0"/>
                          <a:cs typeface="Segoe UI" panose="020B0502040204020203" pitchFamily="34" charset="0"/>
                        </a:rPr>
                        <a:t>C8 Universitaire</a:t>
                      </a:r>
                      <a:r>
                        <a:rPr lang="nl-NL" sz="2000" baseline="0" noProof="1">
                          <a:solidFill>
                            <a:srgbClr val="C60063"/>
                          </a:solidFill>
                          <a:latin typeface="Segoe UI" panose="020B0502040204020203" pitchFamily="34" charset="0"/>
                          <a:cs typeface="Segoe UI" panose="020B0502040204020203" pitchFamily="34" charset="0"/>
                        </a:rPr>
                        <a:t> inbedding</a:t>
                      </a:r>
                      <a:endParaRPr lang="nl-NL" sz="2000" noProof="1">
                        <a:solidFill>
                          <a:srgbClr val="C60063"/>
                        </a:solidFill>
                        <a:latin typeface="Segoe UI" panose="020B0502040204020203" pitchFamily="34" charset="0"/>
                        <a:cs typeface="Segoe UI" panose="020B0502040204020203" pitchFamily="34" charset="0"/>
                      </a:endParaRPr>
                    </a:p>
                  </a:txBody>
                  <a:tcPr/>
                </a:tc>
                <a:tc>
                  <a:txBody>
                    <a:bodyPr/>
                    <a:lstStyle/>
                    <a:p>
                      <a:endParaRPr lang="nl-NL" sz="2000" noProof="1">
                        <a:solidFill>
                          <a:srgbClr val="C60063"/>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4"/>
                  </a:ext>
                </a:extLst>
              </a:tr>
              <a:tr h="765774">
                <a:tc>
                  <a:txBody>
                    <a:bodyPr/>
                    <a:lstStyle/>
                    <a:p>
                      <a:r>
                        <a:rPr lang="nl-NL" sz="2000" noProof="1">
                          <a:solidFill>
                            <a:srgbClr val="C60063"/>
                          </a:solidFill>
                          <a:latin typeface="Segoe UI" panose="020B0502040204020203" pitchFamily="34" charset="0"/>
                          <a:cs typeface="Segoe UI" panose="020B0502040204020203" pitchFamily="34" charset="0"/>
                        </a:rPr>
                        <a:t>C5 Innovaties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noProof="1">
                          <a:solidFill>
                            <a:srgbClr val="C60063"/>
                          </a:solidFill>
                          <a:latin typeface="Segoe UI" panose="020B0502040204020203" pitchFamily="34" charset="0"/>
                          <a:cs typeface="Segoe UI" panose="020B0502040204020203" pitchFamily="34" charset="0"/>
                        </a:rPr>
                        <a:t>C9 Patiëntgebonden onderzoek (w.o 1 promotie)</a:t>
                      </a:r>
                    </a:p>
                  </a:txBody>
                  <a:tcPr/>
                </a:tc>
                <a:tc>
                  <a:txBody>
                    <a:bodyPr/>
                    <a:lstStyle/>
                    <a:p>
                      <a:endParaRPr lang="nl-NL" sz="2000" noProof="1">
                        <a:solidFill>
                          <a:srgbClr val="C60063"/>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5"/>
                  </a:ext>
                </a:extLst>
              </a:tr>
              <a:tr h="396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noProof="1">
                          <a:solidFill>
                            <a:srgbClr val="C60063"/>
                          </a:solidFill>
                          <a:latin typeface="Segoe UI" panose="020B0502040204020203" pitchFamily="34" charset="0"/>
                          <a:cs typeface="Segoe UI" panose="020B0502040204020203" pitchFamily="34" charset="0"/>
                        </a:rPr>
                        <a:t>C6 Effectmeting</a:t>
                      </a:r>
                    </a:p>
                  </a:txBody>
                  <a:tcPr/>
                </a:tc>
                <a:tc>
                  <a:txBody>
                    <a:bodyPr/>
                    <a:lstStyle/>
                    <a:p>
                      <a:r>
                        <a:rPr lang="nl-NL" sz="2000" noProof="1">
                          <a:solidFill>
                            <a:srgbClr val="C60063"/>
                          </a:solidFill>
                          <a:latin typeface="Segoe UI" panose="020B0502040204020203" pitchFamily="34" charset="0"/>
                          <a:cs typeface="Segoe UI" panose="020B0502040204020203" pitchFamily="34" charset="0"/>
                        </a:rPr>
                        <a:t>C12 Patiëntenparticipatie</a:t>
                      </a:r>
                    </a:p>
                  </a:txBody>
                  <a:tcPr/>
                </a:tc>
                <a:tc>
                  <a:txBody>
                    <a:bodyPr/>
                    <a:lstStyle/>
                    <a:p>
                      <a:endParaRPr lang="nl-NL" sz="2000" noProof="1">
                        <a:solidFill>
                          <a:srgbClr val="C60063"/>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6"/>
                  </a:ext>
                </a:extLst>
              </a:tr>
              <a:tr h="3966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noProof="1">
                          <a:solidFill>
                            <a:srgbClr val="C60063"/>
                          </a:solidFill>
                          <a:latin typeface="Segoe UI" panose="020B0502040204020203" pitchFamily="34" charset="0"/>
                          <a:cs typeface="Segoe UI" panose="020B0502040204020203" pitchFamily="34" charset="0"/>
                        </a:rPr>
                        <a:t>C14 Commitment</a:t>
                      </a:r>
                      <a:r>
                        <a:rPr lang="nl-NL" sz="2000" baseline="0" noProof="1">
                          <a:solidFill>
                            <a:srgbClr val="C60063"/>
                          </a:solidFill>
                          <a:latin typeface="Segoe UI" panose="020B0502040204020203" pitchFamily="34" charset="0"/>
                          <a:cs typeface="Segoe UI" panose="020B0502040204020203" pitchFamily="34" charset="0"/>
                        </a:rPr>
                        <a:t> RvB</a:t>
                      </a:r>
                      <a:endParaRPr lang="nl-NL" sz="2000" noProof="1">
                        <a:solidFill>
                          <a:srgbClr val="C60063"/>
                        </a:solidFill>
                        <a:latin typeface="Segoe UI" panose="020B0502040204020203" pitchFamily="34" charset="0"/>
                        <a:cs typeface="Segoe UI"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noProof="1">
                          <a:solidFill>
                            <a:srgbClr val="C60063"/>
                          </a:solidFill>
                          <a:latin typeface="Segoe UI" panose="020B0502040204020203" pitchFamily="34" charset="0"/>
                          <a:cs typeface="Segoe UI" panose="020B0502040204020203" pitchFamily="34" charset="0"/>
                        </a:rPr>
                        <a:t>C14 Commitment</a:t>
                      </a:r>
                      <a:r>
                        <a:rPr lang="nl-NL" sz="2000" baseline="0" noProof="1">
                          <a:solidFill>
                            <a:srgbClr val="C60063"/>
                          </a:solidFill>
                          <a:latin typeface="Segoe UI" panose="020B0502040204020203" pitchFamily="34" charset="0"/>
                          <a:cs typeface="Segoe UI" panose="020B0502040204020203" pitchFamily="34" charset="0"/>
                        </a:rPr>
                        <a:t> RvB</a:t>
                      </a:r>
                      <a:endParaRPr lang="nl-NL" sz="2000" noProof="1">
                        <a:solidFill>
                          <a:srgbClr val="C60063"/>
                        </a:solidFill>
                        <a:latin typeface="Segoe UI" panose="020B0502040204020203" pitchFamily="34" charset="0"/>
                        <a:cs typeface="Segoe UI" panose="020B050204020402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noProof="1">
                          <a:solidFill>
                            <a:srgbClr val="C60063"/>
                          </a:solidFill>
                          <a:latin typeface="Segoe UI" panose="020B0502040204020203" pitchFamily="34" charset="0"/>
                          <a:cs typeface="Segoe UI" panose="020B0502040204020203" pitchFamily="34" charset="0"/>
                        </a:rPr>
                        <a:t>C14 Commitment</a:t>
                      </a:r>
                      <a:r>
                        <a:rPr lang="nl-NL" sz="2000" baseline="0" noProof="1">
                          <a:solidFill>
                            <a:srgbClr val="C60063"/>
                          </a:solidFill>
                          <a:latin typeface="Segoe UI" panose="020B0502040204020203" pitchFamily="34" charset="0"/>
                          <a:cs typeface="Segoe UI" panose="020B0502040204020203" pitchFamily="34" charset="0"/>
                        </a:rPr>
                        <a:t> RvB</a:t>
                      </a:r>
                      <a:endParaRPr lang="nl-NL" sz="2000" noProof="1">
                        <a:solidFill>
                          <a:srgbClr val="C60063"/>
                        </a:solidFill>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9181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64455" y="0"/>
            <a:ext cx="1261884" cy="6858000"/>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1</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447801"/>
            <a:ext cx="10101943" cy="4247317"/>
          </a:xfrm>
          <a:prstGeom prst="rect">
            <a:avLst/>
          </a:prstGeom>
          <a:noFill/>
        </p:spPr>
        <p:txBody>
          <a:bodyPr wrap="square" rtlCol="0">
            <a:spAutoFit/>
          </a:bodyPr>
          <a:lstStyle/>
          <a:p>
            <a:r>
              <a:rPr lang="nl-NL" sz="2800" noProof="1">
                <a:solidFill>
                  <a:srgbClr val="C60063"/>
                </a:solidFill>
                <a:latin typeface="Segoe UI" panose="020B0502040204020203" pitchFamily="34" charset="0"/>
                <a:cs typeface="Segoe UI" panose="020B0502040204020203" pitchFamily="34" charset="0"/>
              </a:rPr>
              <a:t>Het is duidelijk wat de contouren van de te visiteren eenheid zijn en in welke patiëntengroep zij is gespecialiseerd. Er is binnen de te visiteren eenheid aantoonbaar sprake van integratie van de topklinische functies: hoogspecialistische patiëntenzorg, innovatie, patiëntgebonden onderzoek en kennisoverdracht. De te visiteren eenheid heeft een op continuïteit gerichte omvang die voldoende is voor de uitvoering van alle topklinische functies. De te visiteren eenheid kan ook een zorgprogramma, zorgpad of formeel netwerk zijn.</a:t>
            </a:r>
          </a:p>
          <a:p>
            <a:endParaRPr lang="nl-NL" noProof="1"/>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C60063"/>
                </a:solidFill>
                <a:latin typeface="Segoe UI" panose="020B0502040204020203" pitchFamily="34" charset="0"/>
                <a:cs typeface="Segoe UI" panose="020B0502040204020203" pitchFamily="34" charset="0"/>
              </a:rPr>
              <a:t>De te visiteren eenheid</a:t>
            </a:r>
          </a:p>
        </p:txBody>
      </p:sp>
    </p:spTree>
    <p:extLst>
      <p:ext uri="{BB962C8B-B14F-4D97-AF65-F5344CB8AC3E}">
        <p14:creationId xmlns:p14="http://schemas.microsoft.com/office/powerpoint/2010/main" val="340584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0"/>
            <a:ext cx="1175657"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08856"/>
            <a:ext cx="923330" cy="6574973"/>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4401205"/>
          </a:xfrm>
          <a:prstGeom prst="rect">
            <a:avLst/>
          </a:prstGeom>
          <a:noFill/>
        </p:spPr>
        <p:txBody>
          <a:bodyPr wrap="square" rtlCol="0">
            <a:spAutoFit/>
          </a:bodyPr>
          <a:lstStyle/>
          <a:p>
            <a:pPr marL="457189" indent="-457189">
              <a:buAutoNum type="alphaLcPeriod"/>
            </a:pPr>
            <a:r>
              <a:rPr lang="nl-NL" sz="2800" noProof="1">
                <a:solidFill>
                  <a:srgbClr val="0091BB"/>
                </a:solidFill>
                <a:latin typeface="Segoe UI" panose="020B0502040204020203" pitchFamily="34" charset="0"/>
                <a:cs typeface="Segoe UI" panose="020B0502040204020203" pitchFamily="34" charset="0"/>
              </a:rPr>
              <a:t>Beschrijf hoogspecialistische karakter van de doelgroep</a:t>
            </a:r>
          </a:p>
          <a:p>
            <a:pPr marL="457189" indent="-457189">
              <a:buAutoNum type="alphaLcPeriod"/>
            </a:pPr>
            <a:r>
              <a:rPr lang="nl-NL" sz="2800" noProof="1">
                <a:solidFill>
                  <a:srgbClr val="0091BB"/>
                </a:solidFill>
                <a:latin typeface="Segoe UI" panose="020B0502040204020203" pitchFamily="34" charset="0"/>
                <a:cs typeface="Segoe UI" panose="020B0502040204020203" pitchFamily="34" charset="0"/>
              </a:rPr>
              <a:t>Aantal patiënten dat de TVE jaarlijks behandelt </a:t>
            </a:r>
          </a:p>
          <a:p>
            <a:pPr marL="457189" indent="-457189">
              <a:buAutoNum type="alphaLcPeriod"/>
            </a:pPr>
            <a:r>
              <a:rPr lang="nl-NL" sz="2800" noProof="1">
                <a:solidFill>
                  <a:srgbClr val="0091BB"/>
                </a:solidFill>
                <a:latin typeface="Segoe UI" panose="020B0502040204020203" pitchFamily="34" charset="0"/>
                <a:cs typeface="Segoe UI" panose="020B0502040204020203" pitchFamily="34" charset="0"/>
              </a:rPr>
              <a:t>Locaties en omvang verschillende zorgfuncties TVE</a:t>
            </a:r>
          </a:p>
          <a:p>
            <a:pPr marL="457189" indent="-457189">
              <a:buAutoNum type="alphaLcPeriod"/>
            </a:pPr>
            <a:r>
              <a:rPr lang="nl-NL" sz="2800" noProof="1">
                <a:solidFill>
                  <a:srgbClr val="0091BB"/>
                </a:solidFill>
                <a:latin typeface="Segoe UI" panose="020B0502040204020203" pitchFamily="34" charset="0"/>
                <a:cs typeface="Segoe UI" panose="020B0502040204020203" pitchFamily="34" charset="0"/>
              </a:rPr>
              <a:t>Beschrijf hsggz zorgaanbod en waarin dit zich onderscheidt van sggz </a:t>
            </a:r>
          </a:p>
          <a:p>
            <a:pPr marL="457189" indent="-457189">
              <a:buAutoNum type="alphaLcPeriod"/>
            </a:pPr>
            <a:r>
              <a:rPr lang="nl-NL" sz="2800" noProof="1">
                <a:solidFill>
                  <a:srgbClr val="0091BB"/>
                </a:solidFill>
                <a:latin typeface="Segoe UI" panose="020B0502040204020203" pitchFamily="34" charset="0"/>
                <a:cs typeface="Segoe UI" panose="020B0502040204020203" pitchFamily="34" charset="0"/>
              </a:rPr>
              <a:t>Aansturing en positionering binnen (moeder)organisatie</a:t>
            </a:r>
          </a:p>
          <a:p>
            <a:pPr marL="457189" indent="-457189">
              <a:buAutoNum type="alphaLcPeriod"/>
            </a:pPr>
            <a:r>
              <a:rPr lang="nl-NL" sz="2800" noProof="1">
                <a:solidFill>
                  <a:srgbClr val="0091BB"/>
                </a:solidFill>
                <a:latin typeface="Segoe UI" panose="020B0502040204020203" pitchFamily="34" charset="0"/>
                <a:cs typeface="Segoe UI" panose="020B0502040204020203" pitchFamily="34" charset="0"/>
              </a:rPr>
              <a:t>Positionering TVE binnen regionale en landelijke zorgketens </a:t>
            </a:r>
          </a:p>
          <a:p>
            <a:pPr marL="457189" indent="-457189">
              <a:buAutoNum type="alphaLcPeriod"/>
            </a:pPr>
            <a:r>
              <a:rPr lang="nl-NL" sz="2800" noProof="1">
                <a:solidFill>
                  <a:srgbClr val="0091BB"/>
                </a:solidFill>
                <a:latin typeface="Segoe UI" panose="020B0502040204020203" pitchFamily="34" charset="0"/>
                <a:cs typeface="Segoe UI" panose="020B0502040204020203" pitchFamily="34" charset="0"/>
              </a:rPr>
              <a:t>Fte-overzicht zorginhoudelijke professionals </a:t>
            </a:r>
            <a:r>
              <a:rPr lang="nl-NL" sz="2800" i="1" noProof="1">
                <a:solidFill>
                  <a:srgbClr val="0091BB"/>
                </a:solidFill>
                <a:latin typeface="Segoe UI" panose="020B0502040204020203" pitchFamily="34" charset="0"/>
                <a:cs typeface="Segoe UI" panose="020B0502040204020203" pitchFamily="34" charset="0"/>
              </a:rPr>
              <a:t>+ wetenschappelijke staf </a:t>
            </a:r>
            <a:r>
              <a:rPr lang="nl-NL" sz="2800" noProof="1">
                <a:solidFill>
                  <a:srgbClr val="0091BB"/>
                </a:solidFill>
                <a:latin typeface="Segoe UI" panose="020B0502040204020203" pitchFamily="34" charset="0"/>
                <a:cs typeface="Segoe UI" panose="020B0502040204020203" pitchFamily="34" charset="0"/>
              </a:rPr>
              <a:t>om kwantitatieve vereisten van criteria te kunnen toetsen</a:t>
            </a:r>
            <a:endParaRPr lang="nl-NL" sz="2800" noProof="1">
              <a:latin typeface="Segoe UI" panose="020B0502040204020203" pitchFamily="34" charset="0"/>
              <a:cs typeface="Segoe UI" panose="020B0502040204020203" pitchFamily="34" charset="0"/>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De te visiteren eenheid</a:t>
            </a:r>
          </a:p>
        </p:txBody>
      </p:sp>
    </p:spTree>
    <p:extLst>
      <p:ext uri="{BB962C8B-B14F-4D97-AF65-F5344CB8AC3E}">
        <p14:creationId xmlns:p14="http://schemas.microsoft.com/office/powerpoint/2010/main" val="196538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noProof="1">
                <a:solidFill>
                  <a:schemeClr val="bg1"/>
                </a:solidFill>
                <a:latin typeface="Segoe UI" panose="020B0502040204020203" pitchFamily="34" charset="0"/>
                <a:cs typeface="Segoe UI" panose="020B0502040204020203" pitchFamily="34" charset="0"/>
              </a:rPr>
              <a:t>Criterium 2</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4247317"/>
          </a:xfrm>
          <a:prstGeom prst="rect">
            <a:avLst/>
          </a:prstGeom>
          <a:noFill/>
        </p:spPr>
        <p:txBody>
          <a:bodyPr wrap="square" rtlCol="0">
            <a:spAutoFit/>
          </a:bodyPr>
          <a:lstStyle/>
          <a:p>
            <a:endParaRPr lang="nl-NL" sz="2800" noProof="1">
              <a:solidFill>
                <a:srgbClr val="C60063"/>
              </a:solidFill>
              <a:latin typeface="Segui"/>
            </a:endParaRPr>
          </a:p>
          <a:p>
            <a:r>
              <a:rPr lang="nl-NL" sz="2800" noProof="1">
                <a:solidFill>
                  <a:srgbClr val="C60063"/>
                </a:solidFill>
                <a:latin typeface="Segoe UI" panose="020B0502040204020203" pitchFamily="34" charset="0"/>
                <a:cs typeface="Segoe UI" panose="020B0502040204020203" pitchFamily="34" charset="0"/>
              </a:rPr>
              <a:t>Bij minstens 50% van de patiënten van de te visiteren eenheid waarvan de behandeling het afgelopen jaar gestart is, is sprake van een hoogspecialistische zorgvraag. Het betreft patiënten met ernstige, complexe en/of zeldzame aandoening(en), die onvoldoende baat hadden of naar verwachting zullen hebben bij een behandeling conform de professionele standaard in de specialistische ggz en die naar verwachting zullen profiteren van hoogspecialistische ggz.</a:t>
            </a:r>
          </a:p>
          <a:p>
            <a:endParaRPr lang="nl-NL" noProof="1"/>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C60063"/>
                </a:solidFill>
                <a:latin typeface="Segoe UI" panose="020B0502040204020203" pitchFamily="34" charset="0"/>
                <a:cs typeface="Segoe UI" panose="020B0502040204020203" pitchFamily="34" charset="0"/>
              </a:rPr>
              <a:t>Patiëntenpopulatie</a:t>
            </a:r>
          </a:p>
        </p:txBody>
      </p:sp>
    </p:spTree>
    <p:extLst>
      <p:ext uri="{BB962C8B-B14F-4D97-AF65-F5344CB8AC3E}">
        <p14:creationId xmlns:p14="http://schemas.microsoft.com/office/powerpoint/2010/main" val="213947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4247317"/>
          </a:xfrm>
          <a:prstGeom prst="rect">
            <a:avLst/>
          </a:prstGeom>
          <a:noFill/>
        </p:spPr>
        <p:txBody>
          <a:bodyPr wrap="square" rtlCol="0">
            <a:spAutoFit/>
          </a:bodyPr>
          <a:lstStyle/>
          <a:p>
            <a:pPr marL="457189" indent="-457189">
              <a:buAutoNum type="alphaLcPeriod"/>
              <a:defRPr/>
            </a:pPr>
            <a:r>
              <a:rPr lang="nl-NL" sz="2800" noProof="1">
                <a:solidFill>
                  <a:srgbClr val="0091BB"/>
                </a:solidFill>
                <a:latin typeface="Segoe UI" panose="020B0502040204020203" pitchFamily="34" charset="0"/>
                <a:cs typeface="Segoe UI" panose="020B0502040204020203" pitchFamily="34" charset="0"/>
              </a:rPr>
              <a:t>Beschrijf op basis van welke criteria een hsggz-zorgvraag wordt vastgesteld </a:t>
            </a:r>
          </a:p>
          <a:p>
            <a:pPr marL="457189" indent="-457189">
              <a:buFont typeface="Arial" charset="0"/>
              <a:buAutoNum type="alphaLcPeriod"/>
              <a:defRPr/>
            </a:pPr>
            <a:r>
              <a:rPr lang="nl-NL" sz="2800" noProof="1">
                <a:solidFill>
                  <a:srgbClr val="0091BB"/>
                </a:solidFill>
                <a:latin typeface="Segoe UI" panose="020B0502040204020203" pitchFamily="34" charset="0"/>
                <a:cs typeface="Segoe UI" panose="020B0502040204020203" pitchFamily="34" charset="0"/>
              </a:rPr>
              <a:t>Berekening van het % patiënten met een hsggz-zorgvraag t.o.v. de totale populatie van de afdeling</a:t>
            </a:r>
          </a:p>
          <a:p>
            <a:pPr marL="457189" indent="-457189">
              <a:buFont typeface="Arial" charset="0"/>
              <a:buAutoNum type="alphaLcPeriod"/>
              <a:defRPr/>
            </a:pPr>
            <a:r>
              <a:rPr lang="nl-NL" sz="2800" noProof="1">
                <a:solidFill>
                  <a:srgbClr val="0091BB"/>
                </a:solidFill>
                <a:latin typeface="Segoe UI" panose="020B0502040204020203" pitchFamily="34" charset="0"/>
                <a:cs typeface="Segoe UI" panose="020B0502040204020203" pitchFamily="34" charset="0"/>
              </a:rPr>
              <a:t>Beschrijf uitstroomcriteria</a:t>
            </a:r>
          </a:p>
          <a:p>
            <a:pPr marL="457189" indent="-457189">
              <a:buFont typeface="Arial" charset="0"/>
              <a:buAutoNum type="alphaLcPeriod"/>
              <a:defRPr/>
            </a:pPr>
            <a:endParaRPr lang="nl-NL" sz="2800" noProof="1">
              <a:solidFill>
                <a:srgbClr val="0091BB"/>
              </a:solidFill>
              <a:latin typeface="Segoe UI" panose="020B0502040204020203" pitchFamily="34" charset="0"/>
              <a:cs typeface="Segoe UI" panose="020B0502040204020203" pitchFamily="34" charset="0"/>
            </a:endParaRPr>
          </a:p>
          <a:p>
            <a:pPr>
              <a:defRPr/>
            </a:pPr>
            <a:r>
              <a:rPr lang="nl-NL" sz="2800" noProof="1">
                <a:solidFill>
                  <a:srgbClr val="0098BD"/>
                </a:solidFill>
                <a:latin typeface="Segoe UI" panose="020B0502040204020203" pitchFamily="34" charset="0"/>
                <a:cs typeface="Segoe UI" panose="020B0502040204020203" pitchFamily="34" charset="0"/>
              </a:rPr>
              <a:t>Toelichting</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Onderbouwing over minimaal 1 kwartaal </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Gebruik zo mogelijk één van de 5 decision tools</a:t>
            </a:r>
          </a:p>
          <a:p>
            <a:pPr marL="457189" indent="-457189">
              <a:buAutoNum type="alphaLcPeriod"/>
            </a:pPr>
            <a:endParaRPr lang="nl-NL" noProof="1">
              <a:latin typeface="Segui"/>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Patiëntenpopulatie</a:t>
            </a:r>
          </a:p>
        </p:txBody>
      </p:sp>
    </p:spTree>
    <p:extLst>
      <p:ext uri="{BB962C8B-B14F-4D97-AF65-F5344CB8AC3E}">
        <p14:creationId xmlns:p14="http://schemas.microsoft.com/office/powerpoint/2010/main" val="3200032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prstGeom prst="rect">
            <a:avLst/>
          </a:prstGeom>
          <a:solidFill>
            <a:schemeClr val="accent1"/>
          </a:solidFill>
        </p:spPr>
        <p:txBody>
          <a:bodyPr spcFirstLastPara="1" vert="horz" wrap="square" lIns="121900" tIns="121900" rIns="121900" bIns="121900" rtlCol="0" anchor="ctr" anchorCtr="0">
            <a:noAutofit/>
          </a:bodyPr>
          <a:lstStyle/>
          <a:p>
            <a:pPr algn="ctr">
              <a:spcBef>
                <a:spcPts val="0"/>
              </a:spcBef>
            </a:pPr>
            <a:r>
              <a:rPr lang="nl-NL" sz="4000" noProof="1">
                <a:solidFill>
                  <a:schemeClr val="bg1"/>
                </a:solidFill>
                <a:latin typeface="Segoe UI" panose="020B0502040204020203" pitchFamily="34" charset="0"/>
                <a:cs typeface="Segoe UI" panose="020B0502040204020203" pitchFamily="34" charset="0"/>
              </a:rPr>
              <a:t>Decision Tools: patiënt op de juiste plaats!</a:t>
            </a:r>
          </a:p>
        </p:txBody>
      </p:sp>
      <p:sp>
        <p:nvSpPr>
          <p:cNvPr id="3" name="Tijdelijke aanduiding voor inhoud 2">
            <a:extLst>
              <a:ext uri="{FF2B5EF4-FFF2-40B4-BE49-F238E27FC236}">
                <a16:creationId xmlns:a16="http://schemas.microsoft.com/office/drawing/2014/main" id="{91A305C4-C64F-014B-B558-7123506F2E64}"/>
              </a:ext>
            </a:extLst>
          </p:cNvPr>
          <p:cNvSpPr>
            <a:spLocks noGrp="1"/>
          </p:cNvSpPr>
          <p:nvPr>
            <p:ph sz="half" idx="4294967295"/>
          </p:nvPr>
        </p:nvSpPr>
        <p:spPr>
          <a:xfrm>
            <a:off x="0" y="1825625"/>
            <a:ext cx="5181600" cy="4351338"/>
          </a:xfrm>
          <a:prstGeom prst="rect">
            <a:avLst/>
          </a:prstGeom>
        </p:spPr>
        <p:txBody>
          <a:bodyPr/>
          <a:lstStyle/>
          <a:p>
            <a:pPr marL="0" indent="0">
              <a:buNone/>
            </a:pPr>
            <a:r>
              <a:rPr lang="nl-NL" noProof="1">
                <a:solidFill>
                  <a:srgbClr val="C60063"/>
                </a:solidFill>
                <a:latin typeface="Segoe UI" panose="020B0502040204020203" pitchFamily="34" charset="0"/>
                <a:cs typeface="Segoe UI" panose="020B0502040204020203" pitchFamily="34" charset="0"/>
              </a:rPr>
              <a:t>     </a:t>
            </a:r>
            <a:endParaRPr lang="nl-NL" noProof="1"/>
          </a:p>
        </p:txBody>
      </p:sp>
      <p:sp>
        <p:nvSpPr>
          <p:cNvPr id="14" name="Tijdelijke aanduiding voor inhoud 13">
            <a:extLst>
              <a:ext uri="{FF2B5EF4-FFF2-40B4-BE49-F238E27FC236}">
                <a16:creationId xmlns:a16="http://schemas.microsoft.com/office/drawing/2014/main" id="{6FCD33E0-3988-4A5E-BA49-4A71F15C2CFC}"/>
              </a:ext>
            </a:extLst>
          </p:cNvPr>
          <p:cNvSpPr>
            <a:spLocks noGrp="1"/>
          </p:cNvSpPr>
          <p:nvPr>
            <p:ph sz="half" idx="4294967295"/>
          </p:nvPr>
        </p:nvSpPr>
        <p:spPr>
          <a:xfrm>
            <a:off x="5699185" y="1871633"/>
            <a:ext cx="5654615" cy="4351338"/>
          </a:xfrm>
          <a:prstGeom prst="rect">
            <a:avLst/>
          </a:prstGeom>
        </p:spPr>
        <p:txBody>
          <a:bodyPr/>
          <a:lstStyle/>
          <a:p>
            <a:pPr>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Eetstoornissen</a:t>
            </a:r>
          </a:p>
          <a:p>
            <a:pPr>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Persoonlijkheidsstoornissen</a:t>
            </a:r>
          </a:p>
          <a:p>
            <a:pPr>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Unipolaire depressie</a:t>
            </a:r>
          </a:p>
          <a:p>
            <a:pPr>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Angststoornissen</a:t>
            </a:r>
          </a:p>
          <a:p>
            <a:pPr>
              <a:buFont typeface="Wingdings" panose="05000000000000000000" pitchFamily="2" charset="2"/>
              <a:buChar char="§"/>
            </a:pPr>
            <a:r>
              <a:rPr lang="nl-NL" sz="2400" b="1" i="1" noProof="1">
                <a:solidFill>
                  <a:srgbClr val="C60063"/>
                </a:solidFill>
                <a:latin typeface="Segoe UI" panose="020B0502040204020203" pitchFamily="34" charset="0"/>
                <a:cs typeface="Segoe UI" panose="020B0502040204020203" pitchFamily="34" charset="0"/>
              </a:rPr>
              <a:t>Transdiagnostische</a:t>
            </a:r>
          </a:p>
          <a:p>
            <a:pPr>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Uitleg voor patiënten Transdiagnostische Decision Tool</a:t>
            </a:r>
          </a:p>
        </p:txBody>
      </p:sp>
      <p:sp>
        <p:nvSpPr>
          <p:cNvPr id="202" name="Google Shape;202;p25"/>
          <p:cNvSpPr txBox="1">
            <a:spLocks noGrp="1"/>
          </p:cNvSpPr>
          <p:nvPr>
            <p:ph type="sldNum" sz="quarter" idx="4294967295"/>
          </p:nvPr>
        </p:nvSpPr>
        <p:spPr>
          <a:xfrm>
            <a:off x="11666538" y="5808663"/>
            <a:ext cx="525462" cy="523875"/>
          </a:xfrm>
          <a:prstGeom prst="rect">
            <a:avLst/>
          </a:prstGeom>
          <a:solidFill>
            <a:schemeClr val="accent1"/>
          </a:solidFill>
        </p:spPr>
        <p:txBody>
          <a:bodyPr spcFirstLastPara="1" vert="horz" wrap="square" lIns="121900" tIns="121900" rIns="121900" bIns="121900" rtlCol="0" anchor="ctr" anchorCtr="0">
            <a:noAutofit/>
          </a:bodyPr>
          <a:lstStyle/>
          <a:p>
            <a:pPr algn="ctr"/>
            <a:fld id="{00000000-1234-1234-1234-123412341234}" type="slidenum">
              <a:rPr lang="nl-NL" noProof="1" smtClean="0">
                <a:solidFill>
                  <a:schemeClr val="bg1"/>
                </a:solidFill>
              </a:rPr>
              <a:pPr algn="ctr"/>
              <a:t>15</a:t>
            </a:fld>
            <a:endParaRPr lang="nl-NL" noProof="1">
              <a:solidFill>
                <a:schemeClr val="bg1"/>
              </a:solidFill>
            </a:endParaRPr>
          </a:p>
        </p:txBody>
      </p:sp>
      <p:pic>
        <p:nvPicPr>
          <p:cNvPr id="9" name="Afbeelding 8" descr="Afbeelding met tekst&#10;&#10;Automatisch gegenereerde beschrijving">
            <a:extLst>
              <a:ext uri="{FF2B5EF4-FFF2-40B4-BE49-F238E27FC236}">
                <a16:creationId xmlns:a16="http://schemas.microsoft.com/office/drawing/2014/main" id="{C871EB3A-1D0C-4E59-8A79-5CD701F7E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138" y="4913197"/>
            <a:ext cx="3384662" cy="1790931"/>
          </a:xfrm>
          <a:prstGeom prst="rect">
            <a:avLst/>
          </a:prstGeom>
        </p:spPr>
      </p:pic>
      <p:pic>
        <p:nvPicPr>
          <p:cNvPr id="7" name="Afbeelding 6">
            <a:extLst>
              <a:ext uri="{FF2B5EF4-FFF2-40B4-BE49-F238E27FC236}">
                <a16:creationId xmlns:a16="http://schemas.microsoft.com/office/drawing/2014/main" id="{FDA43A3E-3890-45E2-8772-2D7025BCA26D}"/>
              </a:ext>
            </a:extLst>
          </p:cNvPr>
          <p:cNvPicPr>
            <a:picLocks noChangeAspect="1"/>
          </p:cNvPicPr>
          <p:nvPr/>
        </p:nvPicPr>
        <p:blipFill>
          <a:blip r:embed="rId4"/>
          <a:stretch>
            <a:fillRect/>
          </a:stretch>
        </p:blipFill>
        <p:spPr>
          <a:xfrm>
            <a:off x="838200" y="1912360"/>
            <a:ext cx="3384665" cy="4686458"/>
          </a:xfrm>
          <a:prstGeom prst="rect">
            <a:avLst/>
          </a:prstGeom>
        </p:spPr>
      </p:pic>
    </p:spTree>
    <p:extLst>
      <p:ext uri="{BB962C8B-B14F-4D97-AF65-F5344CB8AC3E}">
        <p14:creationId xmlns:p14="http://schemas.microsoft.com/office/powerpoint/2010/main" val="151315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3</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426030"/>
            <a:ext cx="10101943" cy="2585323"/>
          </a:xfrm>
          <a:prstGeom prst="rect">
            <a:avLst/>
          </a:prstGeom>
          <a:noFill/>
        </p:spPr>
        <p:txBody>
          <a:bodyPr wrap="square" rtlCol="0" anchor="t">
            <a:spAutoFit/>
          </a:bodyPr>
          <a:lstStyle/>
          <a:p>
            <a:endParaRPr lang="nl-NL" sz="3200" noProof="1">
              <a:solidFill>
                <a:srgbClr val="C60063"/>
              </a:solidFill>
              <a:latin typeface="Segui"/>
            </a:endParaRPr>
          </a:p>
          <a:p>
            <a:r>
              <a:rPr lang="nl-NL" sz="2800" noProof="1">
                <a:solidFill>
                  <a:srgbClr val="C60063"/>
                </a:solidFill>
                <a:latin typeface="Segoe UI" panose="020B0502040204020203" pitchFamily="34" charset="0"/>
                <a:cs typeface="Segoe UI" panose="020B0502040204020203" pitchFamily="34" charset="0"/>
              </a:rPr>
              <a:t>De te visiteren eenheid verricht systematisch hoogspecialistische ‘consultatie &amp; advies’ en ‘second opinions’. De te visiteren eenheid heeft hierin aantoonbaar ook een bovenregionale taak.</a:t>
            </a:r>
            <a:endParaRPr lang="nl-NL" sz="2800" noProof="1">
              <a:latin typeface="Segoe UI" panose="020B0502040204020203" pitchFamily="34" charset="0"/>
              <a:cs typeface="Segoe UI" panose="020B0502040204020203" pitchFamily="34" charset="0"/>
            </a:endParaRPr>
          </a:p>
          <a:p>
            <a:endParaRPr lang="nl-NL" noProof="1"/>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769441"/>
          </a:xfrm>
          <a:prstGeom prst="rect">
            <a:avLst/>
          </a:prstGeom>
          <a:noFill/>
        </p:spPr>
        <p:txBody>
          <a:bodyPr wrap="square" rtlCol="0" anchor="t">
            <a:spAutoFit/>
          </a:bodyPr>
          <a:lstStyle/>
          <a:p>
            <a:r>
              <a:rPr lang="nl-NL" sz="4400" noProof="1">
                <a:solidFill>
                  <a:srgbClr val="C60063"/>
                </a:solidFill>
                <a:latin typeface="Segoe UI" panose="020B0502040204020203" pitchFamily="34" charset="0"/>
                <a:cs typeface="Segoe UI" panose="020B0502040204020203" pitchFamily="34" charset="0"/>
              </a:rPr>
              <a:t>Consultatie &amp; Advies – Second opinion</a:t>
            </a:r>
          </a:p>
        </p:txBody>
      </p:sp>
    </p:spTree>
    <p:extLst>
      <p:ext uri="{BB962C8B-B14F-4D97-AF65-F5344CB8AC3E}">
        <p14:creationId xmlns:p14="http://schemas.microsoft.com/office/powerpoint/2010/main" val="2769422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4678204"/>
          </a:xfrm>
          <a:prstGeom prst="rect">
            <a:avLst/>
          </a:prstGeom>
          <a:noFill/>
        </p:spPr>
        <p:txBody>
          <a:bodyPr wrap="square" rtlCol="0">
            <a:spAutoFit/>
          </a:bodyPr>
          <a:lstStyle/>
          <a:p>
            <a:pPr marL="457189" indent="-457189">
              <a:buFont typeface="Arial" charset="0"/>
              <a:buAutoNum type="alphaLcPeriod"/>
              <a:defRPr/>
            </a:pPr>
            <a:r>
              <a:rPr lang="nl-NL" sz="2800" noProof="1">
                <a:solidFill>
                  <a:srgbClr val="0098BD"/>
                </a:solidFill>
                <a:latin typeface="Segoe UI" panose="020B0502040204020203" pitchFamily="34" charset="0"/>
                <a:cs typeface="Segoe UI" panose="020B0502040204020203" pitchFamily="34" charset="0"/>
              </a:rPr>
              <a:t>Kwalitatief en kwantitatief onderbouwen  ‘consultatie &amp; advies’ </a:t>
            </a:r>
          </a:p>
          <a:p>
            <a:pPr marL="457189" indent="-457189">
              <a:buFont typeface="Arial" charset="0"/>
              <a:buAutoNum type="alphaLcPeriod"/>
              <a:defRPr/>
            </a:pPr>
            <a:r>
              <a:rPr lang="nl-NL" sz="2800" noProof="1">
                <a:solidFill>
                  <a:srgbClr val="0098BD"/>
                </a:solidFill>
                <a:latin typeface="Segoe UI" panose="020B0502040204020203" pitchFamily="34" charset="0"/>
                <a:cs typeface="Segoe UI" panose="020B0502040204020203" pitchFamily="34" charset="0"/>
              </a:rPr>
              <a:t>Kwalitatief en kwantitatief onderbouwen ‘second opinions</a:t>
            </a:r>
            <a:r>
              <a:rPr lang="nl-NL" sz="2800" b="1" noProof="1">
                <a:solidFill>
                  <a:srgbClr val="0098BD"/>
                </a:solidFill>
                <a:latin typeface="Segoe UI" panose="020B0502040204020203" pitchFamily="34" charset="0"/>
                <a:cs typeface="Segoe UI" panose="020B0502040204020203" pitchFamily="34" charset="0"/>
              </a:rPr>
              <a:t>’ </a:t>
            </a:r>
          </a:p>
          <a:p>
            <a:pPr marL="457189" indent="-457189">
              <a:buFont typeface="Arial" charset="0"/>
              <a:buAutoNum type="alphaLcPeriod"/>
              <a:defRPr/>
            </a:pPr>
            <a:endParaRPr lang="nl-NL" sz="2800" b="1" noProof="1">
              <a:solidFill>
                <a:srgbClr val="0098BD"/>
              </a:solidFill>
              <a:latin typeface="Segoe UI" panose="020B0502040204020203" pitchFamily="34" charset="0"/>
              <a:cs typeface="Segoe UI" panose="020B0502040204020203" pitchFamily="34" charset="0"/>
            </a:endParaRPr>
          </a:p>
          <a:p>
            <a:pPr>
              <a:defRPr/>
            </a:pPr>
            <a:r>
              <a:rPr lang="nl-NL" sz="2800" noProof="1">
                <a:solidFill>
                  <a:srgbClr val="0098BD"/>
                </a:solidFill>
                <a:latin typeface="Segoe UI" panose="020B0502040204020203" pitchFamily="34" charset="0"/>
                <a:cs typeface="Segoe UI" panose="020B0502040204020203" pitchFamily="34" charset="0"/>
              </a:rPr>
              <a:t>Toelichting</a:t>
            </a:r>
          </a:p>
          <a:p>
            <a:pPr marL="457200" indent="-4572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Nadruk op hoogspecialistische karakter</a:t>
            </a:r>
          </a:p>
          <a:p>
            <a:pPr marL="457200" indent="-4572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Illustratie met voorbeelden</a:t>
            </a:r>
          </a:p>
          <a:p>
            <a:pPr marL="457200" indent="-4572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Onderbouwing van minimaal een kwartaal</a:t>
            </a:r>
          </a:p>
          <a:p>
            <a:pPr marL="457200" indent="-4572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Schatting van het percentage </a:t>
            </a:r>
            <a:r>
              <a:rPr lang="nl-NL" sz="2800" i="1" noProof="1">
                <a:solidFill>
                  <a:srgbClr val="0098BD"/>
                </a:solidFill>
                <a:latin typeface="Segoe UI" panose="020B0502040204020203" pitchFamily="34" charset="0"/>
                <a:cs typeface="Segoe UI" panose="020B0502040204020203" pitchFamily="34" charset="0"/>
              </a:rPr>
              <a:t>bovenregionale</a:t>
            </a:r>
            <a:r>
              <a:rPr lang="nl-NL" sz="2800" noProof="1">
                <a:solidFill>
                  <a:srgbClr val="0098BD"/>
                </a:solidFill>
                <a:latin typeface="Segoe UI" panose="020B0502040204020203" pitchFamily="34" charset="0"/>
                <a:cs typeface="Segoe UI" panose="020B0502040204020203" pitchFamily="34" charset="0"/>
              </a:rPr>
              <a:t> SO’s</a:t>
            </a:r>
          </a:p>
          <a:p>
            <a:pPr marL="457200" indent="-4572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Format beschikbaar (geef ook aan WIE het uitvoert)</a:t>
            </a:r>
          </a:p>
          <a:p>
            <a:pPr marL="457189" indent="-457189">
              <a:buAutoNum type="alphaLcPeriod"/>
            </a:pPr>
            <a:endParaRPr lang="nl-NL" noProof="1">
              <a:latin typeface="Segui"/>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10046075" cy="769441"/>
          </a:xfrm>
          <a:prstGeom prst="rect">
            <a:avLst/>
          </a:prstGeom>
          <a:noFill/>
        </p:spPr>
        <p:txBody>
          <a:bodyPr wrap="square" rtlCol="0">
            <a:spAutoFit/>
          </a:bodyPr>
          <a:lstStyle/>
          <a:p>
            <a:r>
              <a:rPr lang="nl-NL" sz="4400" noProof="1">
                <a:solidFill>
                  <a:srgbClr val="0098BD"/>
                </a:solidFill>
                <a:latin typeface="Segoe UI" panose="020B0502040204020203" pitchFamily="34" charset="0"/>
                <a:cs typeface="Segoe UI" panose="020B0502040204020203" pitchFamily="34" charset="0"/>
              </a:rPr>
              <a:t>Consultatie &amp; Advies – Second opinion</a:t>
            </a:r>
          </a:p>
        </p:txBody>
      </p:sp>
    </p:spTree>
    <p:extLst>
      <p:ext uri="{BB962C8B-B14F-4D97-AF65-F5344CB8AC3E}">
        <p14:creationId xmlns:p14="http://schemas.microsoft.com/office/powerpoint/2010/main" val="2884874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4</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3816429"/>
          </a:xfrm>
          <a:prstGeom prst="rect">
            <a:avLst/>
          </a:prstGeom>
          <a:noFill/>
        </p:spPr>
        <p:txBody>
          <a:bodyPr wrap="square" rtlCol="0">
            <a:spAutoFit/>
          </a:bodyPr>
          <a:lstStyle/>
          <a:p>
            <a:endParaRPr lang="nl-NL" sz="2800" noProof="1">
              <a:solidFill>
                <a:srgbClr val="C60063"/>
              </a:solidFill>
              <a:latin typeface="Segoe UI" panose="020B0502040204020203" pitchFamily="34" charset="0"/>
              <a:cs typeface="Segoe UI" panose="020B0502040204020203" pitchFamily="34" charset="0"/>
            </a:endParaRPr>
          </a:p>
          <a:p>
            <a:r>
              <a:rPr lang="nl-NL" sz="2800" noProof="1">
                <a:solidFill>
                  <a:srgbClr val="C60063"/>
                </a:solidFill>
                <a:latin typeface="Segoe UI" panose="020B0502040204020203" pitchFamily="34" charset="0"/>
                <a:cs typeface="Segoe UI" panose="020B0502040204020203" pitchFamily="34" charset="0"/>
              </a:rPr>
              <a:t>De te visiteren eenheid heeft minimaal één en bij voorkeur meerdere ’boegbeelden’. Hiermee wordt een behandelaar bedoeld die (inter)nationaal erkend wordt binnen de ggz als </a:t>
            </a:r>
            <a:r>
              <a:rPr lang="nl-NL" sz="2800" b="1" noProof="1">
                <a:solidFill>
                  <a:srgbClr val="C60063"/>
                </a:solidFill>
                <a:latin typeface="Segoe UI" panose="020B0502040204020203" pitchFamily="34" charset="0"/>
                <a:cs typeface="Segoe UI" panose="020B0502040204020203" pitchFamily="34" charset="0"/>
              </a:rPr>
              <a:t>autoriteit</a:t>
            </a:r>
            <a:r>
              <a:rPr lang="nl-NL" sz="2800" noProof="1">
                <a:solidFill>
                  <a:srgbClr val="C60063"/>
                </a:solidFill>
                <a:latin typeface="Segoe UI" panose="020B0502040204020203" pitchFamily="34" charset="0"/>
                <a:cs typeface="Segoe UI" panose="020B0502040204020203" pitchFamily="34" charset="0"/>
              </a:rPr>
              <a:t> op het gebied van de betreffende patiëntengroep en die uitgebreide en jarenlange expertise heeft in de diagnostiek en behandeling van de specifieke doelgroep van de te visiteren eenheid.</a:t>
            </a:r>
          </a:p>
          <a:p>
            <a:endParaRPr lang="nl-NL" noProof="1"/>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C60063"/>
                </a:solidFill>
                <a:latin typeface="Segoe UI" panose="020B0502040204020203" pitchFamily="34" charset="0"/>
                <a:cs typeface="Segoe UI" panose="020B0502040204020203" pitchFamily="34" charset="0"/>
              </a:rPr>
              <a:t>Boegbeeld</a:t>
            </a:r>
          </a:p>
        </p:txBody>
      </p:sp>
    </p:spTree>
    <p:extLst>
      <p:ext uri="{BB962C8B-B14F-4D97-AF65-F5344CB8AC3E}">
        <p14:creationId xmlns:p14="http://schemas.microsoft.com/office/powerpoint/2010/main" val="3378246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4247317"/>
          </a:xfrm>
          <a:prstGeom prst="rect">
            <a:avLst/>
          </a:prstGeom>
          <a:noFill/>
        </p:spPr>
        <p:txBody>
          <a:bodyPr wrap="square" rtlCol="0">
            <a:spAutoFit/>
          </a:bodyPr>
          <a:lstStyle/>
          <a:p>
            <a:pPr>
              <a:defRPr/>
            </a:pPr>
            <a:endParaRPr lang="nl-NL" sz="2800" noProof="1">
              <a:solidFill>
                <a:srgbClr val="0098BD"/>
              </a:solidFill>
              <a:latin typeface="Segoe UI" panose="020B0502040204020203" pitchFamily="34" charset="0"/>
              <a:cs typeface="Segoe UI" panose="020B0502040204020203" pitchFamily="34" charset="0"/>
            </a:endParaRPr>
          </a:p>
          <a:p>
            <a:pPr>
              <a:defRPr/>
            </a:pPr>
            <a:r>
              <a:rPr lang="nl-NL" sz="2800" noProof="1">
                <a:solidFill>
                  <a:srgbClr val="0098BD"/>
                </a:solidFill>
                <a:latin typeface="Segoe UI" panose="020B0502040204020203" pitchFamily="34" charset="0"/>
                <a:cs typeface="Segoe UI" panose="020B0502040204020203" pitchFamily="34" charset="0"/>
              </a:rPr>
              <a:t>Kwantitatief en kwalitatief: </a:t>
            </a:r>
          </a:p>
          <a:p>
            <a:pPr marL="457200" indent="-4572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een boegbeeld is min. </a:t>
            </a:r>
            <a:r>
              <a:rPr lang="nl-NL" sz="2800" b="1" noProof="1">
                <a:solidFill>
                  <a:srgbClr val="0098BD"/>
                </a:solidFill>
                <a:latin typeface="Segoe UI" panose="020B0502040204020203" pitchFamily="34" charset="0"/>
                <a:cs typeface="Segoe UI" panose="020B0502040204020203" pitchFamily="34" charset="0"/>
              </a:rPr>
              <a:t>16 uur per week </a:t>
            </a:r>
            <a:r>
              <a:rPr lang="nl-NL" sz="2800" noProof="1">
                <a:solidFill>
                  <a:srgbClr val="0098BD"/>
                </a:solidFill>
                <a:latin typeface="Segoe UI" panose="020B0502040204020203" pitchFamily="34" charset="0"/>
                <a:cs typeface="Segoe UI" panose="020B0502040204020203" pitchFamily="34" charset="0"/>
              </a:rPr>
              <a:t>aan de afdeling verbonden en inhoudelijk betrokken bij behandeling</a:t>
            </a:r>
          </a:p>
          <a:p>
            <a:pPr marL="457200" indent="-4572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boegbeeld/2 boegbeelden doen samen minimaal </a:t>
            </a:r>
            <a:r>
              <a:rPr lang="nl-NL" sz="2800" b="1" noProof="1">
                <a:solidFill>
                  <a:srgbClr val="0098BD"/>
                </a:solidFill>
                <a:latin typeface="Segoe UI" panose="020B0502040204020203" pitchFamily="34" charset="0"/>
                <a:cs typeface="Segoe UI" panose="020B0502040204020203" pitchFamily="34" charset="0"/>
              </a:rPr>
              <a:t>16 uur klinische zorg</a:t>
            </a:r>
            <a:r>
              <a:rPr lang="nl-NL" sz="2800" noProof="1">
                <a:solidFill>
                  <a:srgbClr val="0098BD"/>
                </a:solidFill>
                <a:latin typeface="Segoe UI" panose="020B0502040204020203" pitchFamily="34" charset="0"/>
                <a:cs typeface="Segoe UI" panose="020B0502040204020203" pitchFamily="34" charset="0"/>
              </a:rPr>
              <a:t>. Beiden wel minimaal 16 uur verbonden aan de afdeling.</a:t>
            </a:r>
          </a:p>
          <a:p>
            <a:pPr marL="457200" indent="-4572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Zorg voor goed onderbouwend CV, waaruit expertise en autoriteit op vakgebied blijkt</a:t>
            </a:r>
          </a:p>
          <a:p>
            <a:pPr marL="457189" indent="-457189">
              <a:buAutoNum type="alphaLcPeriod"/>
            </a:pPr>
            <a:endParaRPr lang="nl-NL" noProof="1">
              <a:latin typeface="Segui"/>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Boegbeeld</a:t>
            </a:r>
          </a:p>
        </p:txBody>
      </p:sp>
    </p:spTree>
    <p:extLst>
      <p:ext uri="{BB962C8B-B14F-4D97-AF65-F5344CB8AC3E}">
        <p14:creationId xmlns:p14="http://schemas.microsoft.com/office/powerpoint/2010/main" val="3985594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noProof="1">
                <a:latin typeface="Segoe UI" panose="020B0502040204020203" pitchFamily="34" charset="0"/>
                <a:cs typeface="Segoe UI" panose="020B0502040204020203" pitchFamily="34" charset="0"/>
              </a:rPr>
              <a:t>Opzet van deze presentatie </a:t>
            </a:r>
            <a:r>
              <a:rPr lang="nl-NL" noProof="1"/>
              <a:t>	</a:t>
            </a:r>
          </a:p>
        </p:txBody>
      </p:sp>
      <p:sp>
        <p:nvSpPr>
          <p:cNvPr id="129" name="Google Shape;129;p19"/>
          <p:cNvSpPr txBox="1">
            <a:spLocks noGrp="1"/>
          </p:cNvSpPr>
          <p:nvPr>
            <p:ph type="body" idx="4294967295"/>
          </p:nvPr>
        </p:nvSpPr>
        <p:spPr>
          <a:xfrm>
            <a:off x="838200" y="1841501"/>
            <a:ext cx="10515600" cy="3917950"/>
          </a:xfrm>
          <a:prstGeom prst="rect">
            <a:avLst/>
          </a:prstGeom>
        </p:spPr>
        <p:txBody>
          <a:bodyPr spcFirstLastPara="1" vert="horz" wrap="square" lIns="121900" tIns="121900" rIns="121900" bIns="121900" rtlCol="0" anchor="t" anchorCtr="0">
            <a:noAutofit/>
          </a:bodyPr>
          <a:lstStyle/>
          <a:p>
            <a:pPr marL="608965" indent="-524510">
              <a:buClr>
                <a:srgbClr val="C60063"/>
              </a:buClr>
              <a:buSzPct val="100000"/>
              <a:buFont typeface="Wingdings" panose="05000000000000000000" pitchFamily="2" charset="2"/>
              <a:buChar char="§"/>
            </a:pPr>
            <a:r>
              <a:rPr lang="nl-NL" sz="2400" noProof="1">
                <a:solidFill>
                  <a:srgbClr val="C60063"/>
                </a:solidFill>
                <a:latin typeface="Segoe UI"/>
                <a:cs typeface="Segoe UI"/>
              </a:rPr>
              <a:t>Uitgangspunten TOPGGz</a:t>
            </a:r>
          </a:p>
          <a:p>
            <a:pPr marL="608965" indent="-524510">
              <a:buClr>
                <a:srgbClr val="C60063"/>
              </a:buClr>
              <a:buSzPct val="100000"/>
              <a:buFont typeface="Wingdings" panose="05000000000000000000" pitchFamily="2" charset="2"/>
              <a:buChar char="§"/>
            </a:pPr>
            <a:r>
              <a:rPr lang="nl-NL" sz="2400" noProof="1">
                <a:solidFill>
                  <a:srgbClr val="C60063"/>
                </a:solidFill>
                <a:latin typeface="Segoe UI"/>
                <a:cs typeface="Segoe UI"/>
              </a:rPr>
              <a:t>Voor welke patiënten is TOPGGz bestemd en wat hebben we er aan?</a:t>
            </a:r>
          </a:p>
          <a:p>
            <a:pPr marL="608965" indent="-524510">
              <a:buClr>
                <a:srgbClr val="C60063"/>
              </a:buClr>
              <a:buSzPct val="100000"/>
              <a:buFont typeface="Wingdings" panose="05000000000000000000" pitchFamily="2" charset="2"/>
              <a:buChar char="§"/>
            </a:pPr>
            <a:r>
              <a:rPr lang="nl-NL" sz="2400" noProof="1">
                <a:solidFill>
                  <a:srgbClr val="C60063"/>
                </a:solidFill>
                <a:latin typeface="Segoe UI"/>
                <a:cs typeface="Segoe UI"/>
              </a:rPr>
              <a:t>Toelichting op de criteria</a:t>
            </a:r>
          </a:p>
          <a:p>
            <a:pPr marL="608965" indent="-524510">
              <a:buClr>
                <a:srgbClr val="C60063"/>
              </a:buClr>
              <a:buSzPct val="100000"/>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Toelichting op de toetsingsprocedure</a:t>
            </a:r>
          </a:p>
          <a:p>
            <a:pPr marL="608965" indent="-524510">
              <a:buClr>
                <a:srgbClr val="C60063"/>
              </a:buClr>
              <a:buSzPct val="100000"/>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Hoe werkt het Visitatieweb?</a:t>
            </a:r>
          </a:p>
          <a:p>
            <a:pPr marL="608965" indent="-524510">
              <a:buClr>
                <a:srgbClr val="C60063"/>
              </a:buClr>
              <a:buSzPct val="100000"/>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Na de toekenning van het TOPGGz-keurmerk</a:t>
            </a:r>
          </a:p>
          <a:p>
            <a:pPr marL="608965" indent="-524510">
              <a:buClr>
                <a:srgbClr val="C60063"/>
              </a:buClr>
              <a:buSzPct val="100000"/>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Begeleiding vanuit TOPGGz </a:t>
            </a:r>
          </a:p>
          <a:p>
            <a:pPr marL="1303655" lvl="2" indent="0">
              <a:buNone/>
            </a:pPr>
            <a:endParaRPr lang="nl-NL" sz="2800" noProof="1">
              <a:solidFill>
                <a:srgbClr val="C60063"/>
              </a:solidFill>
              <a:latin typeface="Segoe UI" panose="020B0502040204020203" pitchFamily="34" charset="0"/>
              <a:cs typeface="Segoe UI" panose="020B0502040204020203" pitchFamily="34" charset="0"/>
            </a:endParaRPr>
          </a:p>
          <a:p>
            <a:pPr marL="608965" indent="-524510">
              <a:buClr>
                <a:schemeClr val="accent1"/>
              </a:buClr>
              <a:buSzPct val="100000"/>
              <a:buFont typeface="Systeemlettertype"/>
              <a:buChar char="•"/>
            </a:pPr>
            <a:endParaRPr lang="nl-NL" noProof="1">
              <a:cs typeface="Calibri" panose="020F0502020204030204"/>
            </a:endParaRPr>
          </a:p>
        </p:txBody>
      </p:sp>
    </p:spTree>
    <p:extLst>
      <p:ext uri="{BB962C8B-B14F-4D97-AF65-F5344CB8AC3E}">
        <p14:creationId xmlns:p14="http://schemas.microsoft.com/office/powerpoint/2010/main" val="377826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5</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2954655"/>
          </a:xfrm>
          <a:prstGeom prst="rect">
            <a:avLst/>
          </a:prstGeom>
          <a:noFill/>
        </p:spPr>
        <p:txBody>
          <a:bodyPr wrap="square" rtlCol="0">
            <a:spAutoFit/>
          </a:bodyPr>
          <a:lstStyle/>
          <a:p>
            <a:endParaRPr lang="nl-NL" sz="2800">
              <a:solidFill>
                <a:srgbClr val="C60063"/>
              </a:solidFill>
              <a:latin typeface="Segoe UI" panose="020B0502040204020203" pitchFamily="34" charset="0"/>
              <a:cs typeface="Segoe UI" panose="020B0502040204020203" pitchFamily="34" charset="0"/>
            </a:endParaRPr>
          </a:p>
          <a:p>
            <a:r>
              <a:rPr lang="nl-NL" sz="2800">
                <a:solidFill>
                  <a:srgbClr val="C60063"/>
                </a:solidFill>
                <a:latin typeface="Segoe UI" panose="020B0502040204020203" pitchFamily="34" charset="0"/>
                <a:cs typeface="Segoe UI" panose="020B0502040204020203" pitchFamily="34" charset="0"/>
              </a:rPr>
              <a:t>De te visiteren eenheid biedt minimaal twee innovaties aan op het gebied van diagnostiek en/ of behandeling. Innovaties kunnen ook betrekking hebben op (terugval)preventie, (vroeg) diagnostiek, risicotaxatie en zelfmanagement. Alle opgevoerde innovaties worden aantoonbaar onderzocht op effectiviteit.</a:t>
            </a:r>
          </a:p>
          <a:p>
            <a:endParaRPr lang="nl-NL"/>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a:solidFill>
                  <a:srgbClr val="C60063"/>
                </a:solidFill>
                <a:latin typeface="Segoe UI" panose="020B0502040204020203" pitchFamily="34" charset="0"/>
                <a:cs typeface="Segoe UI" panose="020B0502040204020203" pitchFamily="34" charset="0"/>
              </a:rPr>
              <a:t>Innovaties</a:t>
            </a:r>
          </a:p>
        </p:txBody>
      </p:sp>
    </p:spTree>
    <p:extLst>
      <p:ext uri="{BB962C8B-B14F-4D97-AF65-F5344CB8AC3E}">
        <p14:creationId xmlns:p14="http://schemas.microsoft.com/office/powerpoint/2010/main" val="3264792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3385542"/>
          </a:xfrm>
          <a:prstGeom prst="rect">
            <a:avLst/>
          </a:prstGeom>
          <a:noFill/>
        </p:spPr>
        <p:txBody>
          <a:bodyPr wrap="square" rtlCol="0">
            <a:spAutoFit/>
          </a:bodyPr>
          <a:lstStyle/>
          <a:p>
            <a:pPr marL="571500" indent="-571500">
              <a:buClr>
                <a:srgbClr val="0098BD"/>
              </a:buClr>
              <a:buFont typeface="Wingdings" panose="05000000000000000000" pitchFamily="2" charset="2"/>
              <a:buChar char="§"/>
              <a:defRPr/>
            </a:pPr>
            <a:endParaRPr lang="nl-NL" sz="2800" noProof="1">
              <a:solidFill>
                <a:srgbClr val="0098BD"/>
              </a:solidFill>
              <a:latin typeface="Segoe UI" panose="020B0502040204020203" pitchFamily="34" charset="0"/>
              <a:cs typeface="Segoe UI" panose="020B0502040204020203" pitchFamily="34" charset="0"/>
            </a:endParaRPr>
          </a:p>
          <a:p>
            <a:pPr marL="571500" indent="-5715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Beschrijf wat het innovatieve karakter is en hoe de innovaties beschikbaar zijn voor patiënten (hoe profiteren zij er van?)</a:t>
            </a:r>
          </a:p>
          <a:p>
            <a:pPr marL="571500" indent="-5715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Beschrijf de wijze van effectiviteitsonderzoek (dit hoeft geen RCT te zijn)</a:t>
            </a:r>
          </a:p>
          <a:p>
            <a:pPr marL="571500" indent="-5715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Format beschikbaar</a:t>
            </a:r>
          </a:p>
          <a:p>
            <a:pPr marL="457189" indent="-457189">
              <a:buAutoNum type="alphaLcPeriod"/>
            </a:pPr>
            <a:endParaRPr lang="nl-NL" noProof="1">
              <a:latin typeface="Segui"/>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Innovaties</a:t>
            </a:r>
          </a:p>
        </p:txBody>
      </p:sp>
    </p:spTree>
    <p:extLst>
      <p:ext uri="{BB962C8B-B14F-4D97-AF65-F5344CB8AC3E}">
        <p14:creationId xmlns:p14="http://schemas.microsoft.com/office/powerpoint/2010/main" val="1552431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6</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2954655"/>
          </a:xfrm>
          <a:prstGeom prst="rect">
            <a:avLst/>
          </a:prstGeom>
          <a:noFill/>
        </p:spPr>
        <p:txBody>
          <a:bodyPr wrap="square" rtlCol="0">
            <a:spAutoFit/>
          </a:bodyPr>
          <a:lstStyle/>
          <a:p>
            <a:endParaRPr lang="nl-NL" sz="2800">
              <a:solidFill>
                <a:srgbClr val="C60063"/>
              </a:solidFill>
              <a:latin typeface="Segoe UI" panose="020B0502040204020203" pitchFamily="34" charset="0"/>
              <a:cs typeface="Segoe UI" panose="020B0502040204020203" pitchFamily="34" charset="0"/>
            </a:endParaRPr>
          </a:p>
          <a:p>
            <a:r>
              <a:rPr lang="nl-NL" sz="2800">
                <a:solidFill>
                  <a:srgbClr val="C60063"/>
                </a:solidFill>
                <a:latin typeface="Segoe UI" panose="020B0502040204020203" pitchFamily="34" charset="0"/>
                <a:cs typeface="Segoe UI" panose="020B0502040204020203" pitchFamily="34" charset="0"/>
              </a:rPr>
              <a:t>De te visiteren eenheid past aantoonbaar systematische periodieke effect-evaluaties toe om inzicht te verkrijgen in de behandelresultaten. De resultaten worden aantoonbaar gebruikt bij de evaluatie van de individuele behandeling én bij de evaluatie van het zorgaanbod van de te visiteren eenheid.</a:t>
            </a:r>
          </a:p>
          <a:p>
            <a:endParaRPr lang="nl-NL"/>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a:solidFill>
                  <a:srgbClr val="C60063"/>
                </a:solidFill>
                <a:latin typeface="Segoe UI" panose="020B0502040204020203" pitchFamily="34" charset="0"/>
                <a:cs typeface="Segoe UI" panose="020B0502040204020203" pitchFamily="34" charset="0"/>
              </a:rPr>
              <a:t>Effectmeting</a:t>
            </a:r>
          </a:p>
        </p:txBody>
      </p:sp>
    </p:spTree>
    <p:extLst>
      <p:ext uri="{BB962C8B-B14F-4D97-AF65-F5344CB8AC3E}">
        <p14:creationId xmlns:p14="http://schemas.microsoft.com/office/powerpoint/2010/main" val="283873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01484"/>
            <a:ext cx="10101943" cy="4832092"/>
          </a:xfrm>
          <a:prstGeom prst="rect">
            <a:avLst/>
          </a:prstGeom>
          <a:noFill/>
        </p:spPr>
        <p:txBody>
          <a:bodyPr wrap="square" rtlCol="0">
            <a:spAutoFit/>
          </a:bodyPr>
          <a:lstStyle/>
          <a:p>
            <a:pPr marL="457189" indent="-457189">
              <a:buFont typeface="Arial" charset="0"/>
              <a:buAutoNum type="alphaLcPeriod"/>
              <a:defRPr/>
            </a:pPr>
            <a:endParaRPr lang="nl-NL" sz="2800" noProof="1">
              <a:solidFill>
                <a:srgbClr val="0098BD"/>
              </a:solidFill>
              <a:latin typeface="Segoe UI" panose="020B0502040204020203" pitchFamily="34" charset="0"/>
              <a:cs typeface="Segoe UI" panose="020B0502040204020203" pitchFamily="34" charset="0"/>
            </a:endParaRPr>
          </a:p>
          <a:p>
            <a:pPr marL="457189" indent="-457189">
              <a:buFont typeface="Arial" charset="0"/>
              <a:buAutoNum type="alphaLcPeriod"/>
              <a:defRPr/>
            </a:pPr>
            <a:r>
              <a:rPr lang="nl-NL" sz="2800" noProof="1">
                <a:solidFill>
                  <a:srgbClr val="0098BD"/>
                </a:solidFill>
                <a:latin typeface="Segoe UI" panose="020B0502040204020203" pitchFamily="34" charset="0"/>
                <a:cs typeface="Segoe UI" panose="020B0502040204020203" pitchFamily="34" charset="0"/>
              </a:rPr>
              <a:t>Overzicht instrumenten en meetmomenten</a:t>
            </a:r>
          </a:p>
          <a:p>
            <a:pPr marL="457189" indent="-457189">
              <a:buFont typeface="+mj-lt"/>
              <a:buAutoNum type="alphaLcPeriod"/>
              <a:defRPr/>
            </a:pPr>
            <a:r>
              <a:rPr lang="nl-NL" sz="2800" noProof="1">
                <a:solidFill>
                  <a:srgbClr val="0098BD"/>
                </a:solidFill>
                <a:latin typeface="Segoe UI" panose="020B0502040204020203" pitchFamily="34" charset="0"/>
                <a:cs typeface="Segoe UI" panose="020B0502040204020203" pitchFamily="34" charset="0"/>
              </a:rPr>
              <a:t>Beschrijving evaluatie individuele behandeling</a:t>
            </a:r>
          </a:p>
          <a:p>
            <a:pPr marL="457189" indent="-457189">
              <a:buFont typeface="+mj-lt"/>
              <a:buAutoNum type="alphaLcPeriod"/>
              <a:defRPr/>
            </a:pPr>
            <a:r>
              <a:rPr lang="nl-NL" sz="2800" noProof="1">
                <a:solidFill>
                  <a:srgbClr val="0098BD"/>
                </a:solidFill>
                <a:latin typeface="Segoe UI" panose="020B0502040204020203" pitchFamily="34" charset="0"/>
                <a:cs typeface="Segoe UI" panose="020B0502040204020203" pitchFamily="34" charset="0"/>
              </a:rPr>
              <a:t>Beschrijving resultaten op basis van data op groepsniveau</a:t>
            </a:r>
          </a:p>
          <a:p>
            <a:pPr marL="457189" indent="-457189">
              <a:buFont typeface="+mj-lt"/>
              <a:buAutoNum type="alphaLcPeriod"/>
              <a:defRPr/>
            </a:pPr>
            <a:r>
              <a:rPr lang="nl-NL" sz="2800" noProof="1">
                <a:solidFill>
                  <a:srgbClr val="0098BD"/>
                </a:solidFill>
                <a:latin typeface="Segoe UI" panose="020B0502040204020203" pitchFamily="34" charset="0"/>
                <a:cs typeface="Segoe UI" panose="020B0502040204020203" pitchFamily="34" charset="0"/>
              </a:rPr>
              <a:t>Waardering door patiënten</a:t>
            </a:r>
          </a:p>
          <a:p>
            <a:pPr marL="457189" indent="-457189">
              <a:buFont typeface="+mj-lt"/>
              <a:buAutoNum type="alphaLcPeriod"/>
              <a:defRPr/>
            </a:pPr>
            <a:r>
              <a:rPr lang="nl-NL" sz="2800" noProof="1">
                <a:solidFill>
                  <a:srgbClr val="0098BD"/>
                </a:solidFill>
                <a:latin typeface="Segoe UI" panose="020B0502040204020203" pitchFamily="34" charset="0"/>
                <a:cs typeface="Segoe UI" panose="020B0502040204020203" pitchFamily="34" charset="0"/>
              </a:rPr>
              <a:t>Beschrijving evaluatie zorgaanbod, incl. voorbeeld</a:t>
            </a:r>
          </a:p>
          <a:p>
            <a:pPr>
              <a:defRPr/>
            </a:pPr>
            <a:endParaRPr lang="nl-NL" sz="2800" noProof="1">
              <a:solidFill>
                <a:srgbClr val="0098BD"/>
              </a:solidFill>
              <a:latin typeface="Segoe UI" panose="020B0502040204020203" pitchFamily="34" charset="0"/>
              <a:cs typeface="Segoe UI" panose="020B0502040204020203" pitchFamily="34" charset="0"/>
            </a:endParaRPr>
          </a:p>
          <a:p>
            <a:pPr>
              <a:defRPr/>
            </a:pPr>
            <a:r>
              <a:rPr lang="nl-NL" sz="2800" noProof="1">
                <a:solidFill>
                  <a:srgbClr val="0098BD"/>
                </a:solidFill>
                <a:latin typeface="Segoe UI" panose="020B0502040204020203" pitchFamily="34" charset="0"/>
                <a:cs typeface="Segoe UI" panose="020B0502040204020203" pitchFamily="34" charset="0"/>
              </a:rPr>
              <a:t>Toelichting </a:t>
            </a:r>
          </a:p>
          <a:p>
            <a:pPr marL="457200" indent="-4572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Resultaten: klinische effecten, kwaliteit van leven etc.</a:t>
            </a:r>
          </a:p>
          <a:p>
            <a:pPr marL="457200" indent="-4572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Waardering patiënten + ervaringsverhaal </a:t>
            </a:r>
          </a:p>
          <a:p>
            <a:pPr marL="457200" indent="-457200">
              <a:buClr>
                <a:srgbClr val="0098BD"/>
              </a:buClr>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Format beschikbaar</a:t>
            </a:r>
            <a:endParaRPr lang="nl-NL" noProof="1">
              <a:latin typeface="Segui"/>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Effectmeting</a:t>
            </a:r>
          </a:p>
        </p:txBody>
      </p:sp>
    </p:spTree>
    <p:extLst>
      <p:ext uri="{BB962C8B-B14F-4D97-AF65-F5344CB8AC3E}">
        <p14:creationId xmlns:p14="http://schemas.microsoft.com/office/powerpoint/2010/main" val="385549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7</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2954655"/>
          </a:xfrm>
          <a:prstGeom prst="rect">
            <a:avLst/>
          </a:prstGeom>
          <a:noFill/>
        </p:spPr>
        <p:txBody>
          <a:bodyPr wrap="square" rtlCol="0">
            <a:spAutoFit/>
          </a:bodyPr>
          <a:lstStyle/>
          <a:p>
            <a:endParaRPr lang="nl-NL" sz="2800">
              <a:solidFill>
                <a:srgbClr val="C60063"/>
              </a:solidFill>
              <a:latin typeface="Segoe UI" panose="020B0502040204020203" pitchFamily="34" charset="0"/>
              <a:cs typeface="Segoe UI" panose="020B0502040204020203" pitchFamily="34" charset="0"/>
            </a:endParaRPr>
          </a:p>
          <a:p>
            <a:r>
              <a:rPr lang="nl-NL" sz="2800">
                <a:solidFill>
                  <a:srgbClr val="C60063"/>
                </a:solidFill>
                <a:latin typeface="Segoe UI" panose="020B0502040204020203" pitchFamily="34" charset="0"/>
                <a:cs typeface="Segoe UI" panose="020B0502040204020203" pitchFamily="34" charset="0"/>
              </a:rPr>
              <a:t>Er zijn minimaal twee gepromoveerde onderzoekers (verder te noemen senior onderzoekers) werkzaam op de te visiteren eenheid. Zij zijn betrokken bij, dan wel verantwoordelijk voor de inhoud en continuïteit van het onderzoeksbeleid van de te visiteren eenheid.</a:t>
            </a:r>
          </a:p>
          <a:p>
            <a:endParaRPr lang="nl-NL"/>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a:solidFill>
                  <a:srgbClr val="C60063"/>
                </a:solidFill>
                <a:latin typeface="Segoe UI" panose="020B0502040204020203" pitchFamily="34" charset="0"/>
                <a:cs typeface="Segoe UI" panose="020B0502040204020203" pitchFamily="34" charset="0"/>
              </a:rPr>
              <a:t>Senior onderzoekers</a:t>
            </a:r>
          </a:p>
        </p:txBody>
      </p:sp>
    </p:spTree>
    <p:extLst>
      <p:ext uri="{BB962C8B-B14F-4D97-AF65-F5344CB8AC3E}">
        <p14:creationId xmlns:p14="http://schemas.microsoft.com/office/powerpoint/2010/main" val="2449445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a:solidFill>
                  <a:schemeClr val="bg1"/>
                </a:solidFill>
                <a:latin typeface="Segoe UI" panose="020B0502040204020203" pitchFamily="34" charset="0"/>
                <a:cs typeface="Segoe UI" panose="020B0502040204020203" pitchFamily="34" charset="0"/>
              </a:rPr>
              <a:t>Vereiste onderbouwing</a:t>
            </a:r>
            <a:endParaRPr lang="nl-NL" sz="8000">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2677656"/>
          </a:xfrm>
          <a:prstGeom prst="rect">
            <a:avLst/>
          </a:prstGeom>
          <a:noFill/>
        </p:spPr>
        <p:txBody>
          <a:bodyPr wrap="square" rtlCol="0">
            <a:spAutoFit/>
          </a:bodyPr>
          <a:lstStyle/>
          <a:p>
            <a:pPr marL="571500" indent="-571500">
              <a:buClr>
                <a:srgbClr val="0098BD"/>
              </a:buClr>
              <a:buFont typeface="Wingdings" panose="05000000000000000000" pitchFamily="2" charset="2"/>
              <a:buChar char="§"/>
              <a:defRPr/>
            </a:pPr>
            <a:endParaRPr lang="nl-NL" sz="2800" noProof="1">
              <a:solidFill>
                <a:srgbClr val="0091BB"/>
              </a:solidFill>
              <a:latin typeface="Segui UI"/>
            </a:endParaRPr>
          </a:p>
          <a:p>
            <a:pPr marL="571500" indent="-571500">
              <a:buClr>
                <a:srgbClr val="0098BD"/>
              </a:buClr>
              <a:buFont typeface="Wingdings" panose="05000000000000000000" pitchFamily="2" charset="2"/>
              <a:buChar char="§"/>
              <a:defRPr/>
            </a:pPr>
            <a:r>
              <a:rPr lang="nl-NL" sz="2800" noProof="1">
                <a:solidFill>
                  <a:srgbClr val="0091BB"/>
                </a:solidFill>
                <a:latin typeface="Segoe UI" panose="020B0502040204020203" pitchFamily="34" charset="0"/>
                <a:cs typeface="Segoe UI" panose="020B0502040204020203" pitchFamily="34" charset="0"/>
              </a:rPr>
              <a:t>1</a:t>
            </a:r>
            <a:r>
              <a:rPr lang="nl-NL" sz="2800" baseline="30000" noProof="1">
                <a:solidFill>
                  <a:srgbClr val="0091BB"/>
                </a:solidFill>
                <a:latin typeface="Segoe UI" panose="020B0502040204020203" pitchFamily="34" charset="0"/>
                <a:cs typeface="Segoe UI" panose="020B0502040204020203" pitchFamily="34" charset="0"/>
              </a:rPr>
              <a:t>e</a:t>
            </a:r>
            <a:r>
              <a:rPr lang="nl-NL" sz="2800" noProof="1">
                <a:solidFill>
                  <a:srgbClr val="0091BB"/>
                </a:solidFill>
                <a:latin typeface="Segoe UI" panose="020B0502040204020203" pitchFamily="34" charset="0"/>
                <a:cs typeface="Segoe UI" panose="020B0502040204020203" pitchFamily="34" charset="0"/>
              </a:rPr>
              <a:t> senior onderzoeker min. 3 dagen verbonden aan afdeling en betrokken bij directe patiëntenzorg</a:t>
            </a:r>
          </a:p>
          <a:p>
            <a:pPr marL="571500" indent="-571500">
              <a:buClr>
                <a:srgbClr val="0098BD"/>
              </a:buClr>
              <a:buFont typeface="Wingdings" panose="05000000000000000000" pitchFamily="2" charset="2"/>
              <a:buChar char="§"/>
              <a:defRPr/>
            </a:pPr>
            <a:r>
              <a:rPr lang="nl-NL" sz="2800" noProof="1">
                <a:solidFill>
                  <a:srgbClr val="0091BB"/>
                </a:solidFill>
                <a:latin typeface="Segoe UI" panose="020B0502040204020203" pitchFamily="34" charset="0"/>
                <a:cs typeface="Segoe UI" panose="020B0502040204020203" pitchFamily="34" charset="0"/>
              </a:rPr>
              <a:t>2</a:t>
            </a:r>
            <a:r>
              <a:rPr lang="nl-NL" sz="2800" baseline="30000" noProof="1">
                <a:solidFill>
                  <a:srgbClr val="0091BB"/>
                </a:solidFill>
                <a:latin typeface="Segoe UI" panose="020B0502040204020203" pitchFamily="34" charset="0"/>
                <a:cs typeface="Segoe UI" panose="020B0502040204020203" pitchFamily="34" charset="0"/>
              </a:rPr>
              <a:t>e</a:t>
            </a:r>
            <a:r>
              <a:rPr lang="nl-NL" sz="2800" noProof="1">
                <a:solidFill>
                  <a:srgbClr val="0091BB"/>
                </a:solidFill>
                <a:latin typeface="Segoe UI" panose="020B0502040204020203" pitchFamily="34" charset="0"/>
                <a:cs typeface="Segoe UI" panose="020B0502040204020203" pitchFamily="34" charset="0"/>
              </a:rPr>
              <a:t> senior onderzoeker min. </a:t>
            </a:r>
            <a:r>
              <a:rPr lang="nl-NL" sz="2800" noProof="1">
                <a:solidFill>
                  <a:srgbClr val="0098BD"/>
                </a:solidFill>
                <a:latin typeface="Segoe UI" panose="020B0502040204020203" pitchFamily="34" charset="0"/>
                <a:cs typeface="Segoe UI" panose="020B0502040204020203" pitchFamily="34" charset="0"/>
              </a:rPr>
              <a:t>één</a:t>
            </a:r>
            <a:r>
              <a:rPr lang="nl-NL" sz="2800" noProof="1">
                <a:solidFill>
                  <a:srgbClr val="0091BB"/>
                </a:solidFill>
                <a:latin typeface="Segoe UI" panose="020B0502040204020203" pitchFamily="34" charset="0"/>
                <a:cs typeface="Segoe UI" panose="020B0502040204020203" pitchFamily="34" charset="0"/>
              </a:rPr>
              <a:t> dag verbonden aan afdeling, kan ook uitsluitend onderzoeker zijn</a:t>
            </a:r>
          </a:p>
          <a:p>
            <a:pPr marL="571500" indent="-571500">
              <a:buClr>
                <a:srgbClr val="0098BD"/>
              </a:buClr>
              <a:buFont typeface="Wingdings" panose="05000000000000000000" pitchFamily="2" charset="2"/>
              <a:buChar char="§"/>
              <a:defRPr/>
            </a:pPr>
            <a:r>
              <a:rPr lang="nl-NL" sz="2800" noProof="1">
                <a:solidFill>
                  <a:srgbClr val="0091BB"/>
                </a:solidFill>
                <a:latin typeface="Segoe UI" panose="020B0502040204020203" pitchFamily="34" charset="0"/>
                <a:cs typeface="Segoe UI" panose="020B0502040204020203" pitchFamily="34" charset="0"/>
              </a:rPr>
              <a:t>Onderbouw met duidelijk CV</a:t>
            </a:r>
            <a:endParaRPr lang="nl-NL" sz="2800" noProof="1">
              <a:latin typeface="Segoe UI" panose="020B0502040204020203" pitchFamily="34" charset="0"/>
              <a:cs typeface="Segoe UI" panose="020B0502040204020203" pitchFamily="34" charset="0"/>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Senior onderzoekers</a:t>
            </a:r>
          </a:p>
        </p:txBody>
      </p:sp>
    </p:spTree>
    <p:extLst>
      <p:ext uri="{BB962C8B-B14F-4D97-AF65-F5344CB8AC3E}">
        <p14:creationId xmlns:p14="http://schemas.microsoft.com/office/powerpoint/2010/main" val="2124605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8</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4247317"/>
          </a:xfrm>
          <a:prstGeom prst="rect">
            <a:avLst/>
          </a:prstGeom>
          <a:noFill/>
        </p:spPr>
        <p:txBody>
          <a:bodyPr wrap="square" rtlCol="0">
            <a:spAutoFit/>
          </a:bodyPr>
          <a:lstStyle/>
          <a:p>
            <a:endParaRPr lang="nl-NL" sz="2800" noProof="1">
              <a:solidFill>
                <a:srgbClr val="C60063"/>
              </a:solidFill>
              <a:latin typeface="Segoe UI" panose="020B0502040204020203" pitchFamily="34" charset="0"/>
              <a:cs typeface="Segoe UI" panose="020B0502040204020203" pitchFamily="34" charset="0"/>
            </a:endParaRPr>
          </a:p>
          <a:p>
            <a:r>
              <a:rPr lang="nl-NL" sz="2800" noProof="1">
                <a:solidFill>
                  <a:srgbClr val="C60063"/>
                </a:solidFill>
                <a:latin typeface="Segoe UI" panose="020B0502040204020203" pitchFamily="34" charset="0"/>
                <a:cs typeface="Segoe UI" panose="020B0502040204020203" pitchFamily="34" charset="0"/>
              </a:rPr>
              <a:t>Er is minimaal één hoogleraar verbonden aan de te visiteren eenheid die aantoonbaar een betekenisvolle bijdrage levert aan de topklinische functies (hoogspecialistische patiëntenzorg, innovatie, patiëntgebonden onderzoek en/of kennisoverdracht). Er is minimaal één formeel samenwerkingsverband met een universiteit en/of UMC waarvan zowel de te visiteren eenheid als universiteit en/of UMC aantoonbaar profiteert.</a:t>
            </a:r>
          </a:p>
          <a:p>
            <a:endParaRPr lang="nl-NL" noProof="1"/>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C60063"/>
                </a:solidFill>
                <a:latin typeface="Segoe UI" panose="020B0502040204020203" pitchFamily="34" charset="0"/>
                <a:cs typeface="Segoe UI" panose="020B0502040204020203" pitchFamily="34" charset="0"/>
              </a:rPr>
              <a:t>Universitaire inbedding</a:t>
            </a:r>
          </a:p>
        </p:txBody>
      </p:sp>
    </p:spTree>
    <p:extLst>
      <p:ext uri="{BB962C8B-B14F-4D97-AF65-F5344CB8AC3E}">
        <p14:creationId xmlns:p14="http://schemas.microsoft.com/office/powerpoint/2010/main" val="742812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01481"/>
            <a:ext cx="10101943" cy="4031873"/>
          </a:xfrm>
          <a:prstGeom prst="rect">
            <a:avLst/>
          </a:prstGeom>
          <a:noFill/>
        </p:spPr>
        <p:txBody>
          <a:bodyPr wrap="square" rtlCol="0">
            <a:spAutoFit/>
          </a:bodyPr>
          <a:lstStyle/>
          <a:p>
            <a:pPr marL="457189" indent="-457189">
              <a:buFont typeface="+mj-lt"/>
              <a:buAutoNum type="alphaLcPeriod"/>
            </a:pPr>
            <a:endParaRPr lang="nl-NL" sz="3200" noProof="1">
              <a:solidFill>
                <a:srgbClr val="0098BD"/>
              </a:solidFill>
              <a:latin typeface="Segoe UI" panose="020B0502040204020203" pitchFamily="34" charset="0"/>
              <a:cs typeface="Segoe UI" panose="020B0502040204020203" pitchFamily="34" charset="0"/>
            </a:endParaRPr>
          </a:p>
          <a:p>
            <a:pPr marL="457189" indent="-457189">
              <a:buFont typeface="+mj-lt"/>
              <a:buAutoNum type="alphaLcPeriod"/>
            </a:pPr>
            <a:r>
              <a:rPr lang="nl-NL" sz="2800" noProof="1">
                <a:solidFill>
                  <a:srgbClr val="0098BD"/>
                </a:solidFill>
                <a:latin typeface="Segoe UI" panose="020B0502040204020203" pitchFamily="34" charset="0"/>
                <a:cs typeface="Segoe UI" panose="020B0502040204020203" pitchFamily="34" charset="0"/>
              </a:rPr>
              <a:t>Beschrijf de betekenisvolle bijdrage van de hoogleraar en het aantal betrokken uren</a:t>
            </a:r>
          </a:p>
          <a:p>
            <a:pPr marL="457189" indent="-457189">
              <a:buFont typeface="+mj-lt"/>
              <a:buAutoNum type="alphaLcPeriod"/>
            </a:pPr>
            <a:r>
              <a:rPr lang="nl-NL" sz="2800" noProof="1">
                <a:solidFill>
                  <a:srgbClr val="0098BD"/>
                </a:solidFill>
                <a:latin typeface="Segoe UI" panose="020B0502040204020203" pitchFamily="34" charset="0"/>
                <a:cs typeface="Segoe UI" panose="020B0502040204020203" pitchFamily="34" charset="0"/>
              </a:rPr>
              <a:t>Samenwerkingsovereenkomst met universiteit/UMC én beschrijving hoe beide hiervan profiteren</a:t>
            </a:r>
          </a:p>
          <a:p>
            <a:endParaRPr lang="nl-NL" sz="2800" noProof="1">
              <a:solidFill>
                <a:srgbClr val="0098BD"/>
              </a:solidFill>
              <a:latin typeface="Segoe UI" panose="020B0502040204020203" pitchFamily="34" charset="0"/>
              <a:cs typeface="Segoe UI" panose="020B0502040204020203" pitchFamily="34" charset="0"/>
            </a:endParaRPr>
          </a:p>
          <a:p>
            <a:r>
              <a:rPr lang="nl-NL" sz="2800" noProof="1">
                <a:solidFill>
                  <a:srgbClr val="0098BD"/>
                </a:solidFill>
                <a:latin typeface="Segoe UI" panose="020B0502040204020203" pitchFamily="34" charset="0"/>
                <a:cs typeface="Segoe UI" panose="020B0502040204020203" pitchFamily="34" charset="0"/>
              </a:rPr>
              <a:t>Toelichting</a:t>
            </a:r>
          </a:p>
          <a:p>
            <a:pPr marL="571500" indent="-571500">
              <a:buFont typeface="Wingdings" panose="05000000000000000000" pitchFamily="2" charset="2"/>
              <a:buChar char="§"/>
            </a:pPr>
            <a:r>
              <a:rPr lang="nl-NL" sz="2800" noProof="1">
                <a:solidFill>
                  <a:srgbClr val="0098BD"/>
                </a:solidFill>
                <a:latin typeface="Segoe UI" panose="020B0502040204020203" pitchFamily="34" charset="0"/>
                <a:cs typeface="Segoe UI" panose="020B0502040204020203" pitchFamily="34" charset="0"/>
              </a:rPr>
              <a:t>Kruisbestuiving tussen TVE en universiteit</a:t>
            </a:r>
          </a:p>
          <a:p>
            <a:pPr marL="571500" indent="-571500">
              <a:buFont typeface="Wingdings" panose="05000000000000000000" pitchFamily="2" charset="2"/>
              <a:buChar char="§"/>
            </a:pPr>
            <a:r>
              <a:rPr lang="nl-NL" sz="2800" noProof="1">
                <a:solidFill>
                  <a:srgbClr val="0098BD"/>
                </a:solidFill>
                <a:latin typeface="Segoe UI" panose="020B0502040204020203" pitchFamily="34" charset="0"/>
                <a:cs typeface="Segoe UI" panose="020B0502040204020203" pitchFamily="34" charset="0"/>
              </a:rPr>
              <a:t>In geval van emeritaat: ius promovendi</a:t>
            </a: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Universitaire inbedding</a:t>
            </a:r>
          </a:p>
        </p:txBody>
      </p:sp>
    </p:spTree>
    <p:extLst>
      <p:ext uri="{BB962C8B-B14F-4D97-AF65-F5344CB8AC3E}">
        <p14:creationId xmlns:p14="http://schemas.microsoft.com/office/powerpoint/2010/main" val="156062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9</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3170099"/>
          </a:xfrm>
          <a:prstGeom prst="rect">
            <a:avLst/>
          </a:prstGeom>
          <a:noFill/>
        </p:spPr>
        <p:txBody>
          <a:bodyPr wrap="square" rtlCol="0">
            <a:spAutoFit/>
          </a:bodyPr>
          <a:lstStyle/>
          <a:p>
            <a:endParaRPr lang="nl-NL" sz="3200">
              <a:solidFill>
                <a:srgbClr val="C60063"/>
              </a:solidFill>
              <a:latin typeface="Segoe UI" panose="020B0502040204020203" pitchFamily="34" charset="0"/>
              <a:cs typeface="Segoe UI" panose="020B0502040204020203" pitchFamily="34" charset="0"/>
            </a:endParaRPr>
          </a:p>
          <a:p>
            <a:r>
              <a:rPr lang="nl-NL" sz="2800">
                <a:solidFill>
                  <a:srgbClr val="C60063"/>
                </a:solidFill>
                <a:latin typeface="Segoe UI" panose="020B0502040204020203" pitchFamily="34" charset="0"/>
                <a:cs typeface="Segoe UI" panose="020B0502040204020203" pitchFamily="34" charset="0"/>
              </a:rPr>
              <a:t>De te visiteren eenheid doet structureel patiëntgebonden onderzoek. Dit onderzoek heeft betrekking op de kwaliteit, effectiviteit en/of efficiëntie van (terugval)preventie, (vroeg) diagnostiek en (innovatieve) behandeling van de doelgroep waarin de te visiteren eenheid is gespecialiseerd en waaraan patiënten van de te visiteren eenheid deelnemen.</a:t>
            </a:r>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a:solidFill>
                  <a:srgbClr val="C60063"/>
                </a:solidFill>
                <a:latin typeface="Segoe UI" panose="020B0502040204020203" pitchFamily="34" charset="0"/>
                <a:cs typeface="Segoe UI" panose="020B0502040204020203" pitchFamily="34" charset="0"/>
              </a:rPr>
              <a:t>Patiëntgebonden onderzoek</a:t>
            </a:r>
          </a:p>
        </p:txBody>
      </p:sp>
    </p:spTree>
    <p:extLst>
      <p:ext uri="{BB962C8B-B14F-4D97-AF65-F5344CB8AC3E}">
        <p14:creationId xmlns:p14="http://schemas.microsoft.com/office/powerpoint/2010/main" val="2593180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739043" y="1295401"/>
            <a:ext cx="10328281" cy="4401205"/>
          </a:xfrm>
          <a:prstGeom prst="rect">
            <a:avLst/>
          </a:prstGeom>
          <a:noFill/>
        </p:spPr>
        <p:txBody>
          <a:bodyPr wrap="square" rtlCol="0">
            <a:spAutoFit/>
          </a:bodyPr>
          <a:lstStyle/>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Onderzoekstraditie van minimal drie jaar voorafgaand aan visitatie</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Minimaal twee lopende onderzoeken</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Waarvan minimaal één promotieonderzoek</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Beschrijf hoe promovendi aan afdeling verbonden zijn</a:t>
            </a:r>
          </a:p>
          <a:p>
            <a:pPr>
              <a:defRPr/>
            </a:pPr>
            <a:endParaRPr lang="nl-NL" sz="2800" noProof="1">
              <a:solidFill>
                <a:srgbClr val="0098BD"/>
              </a:solidFill>
              <a:latin typeface="Segoe UI" panose="020B0502040204020203" pitchFamily="34" charset="0"/>
              <a:cs typeface="Segoe UI" panose="020B0502040204020203" pitchFamily="34" charset="0"/>
            </a:endParaRPr>
          </a:p>
          <a:p>
            <a:pPr>
              <a:defRPr/>
            </a:pPr>
            <a:r>
              <a:rPr lang="nl-NL" sz="2800" noProof="1">
                <a:solidFill>
                  <a:srgbClr val="0098BD"/>
                </a:solidFill>
                <a:latin typeface="Segoe UI" panose="020B0502040204020203" pitchFamily="34" charset="0"/>
                <a:cs typeface="Segoe UI" panose="020B0502040204020203" pitchFamily="34" charset="0"/>
              </a:rPr>
              <a:t>Toelichting</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Kan ook gaan over preventie en vroegdiagnostiek</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Vermeld (co-)promotoren</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Format beschikbaar</a:t>
            </a: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Patiëntgebonden onderzoek</a:t>
            </a:r>
          </a:p>
        </p:txBody>
      </p:sp>
    </p:spTree>
    <p:extLst>
      <p:ext uri="{BB962C8B-B14F-4D97-AF65-F5344CB8AC3E}">
        <p14:creationId xmlns:p14="http://schemas.microsoft.com/office/powerpoint/2010/main" val="12198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a:latin typeface="Segoe UI" panose="020B0502040204020203" pitchFamily="34" charset="0"/>
                <a:cs typeface="Segoe UI" panose="020B0502040204020203" pitchFamily="34" charset="0"/>
              </a:rPr>
              <a:t>Waar staat TOPGGz voor?</a:t>
            </a:r>
          </a:p>
        </p:txBody>
      </p:sp>
      <p:sp>
        <p:nvSpPr>
          <p:cNvPr id="161" name="Google Shape;161;p21"/>
          <p:cNvSpPr txBox="1">
            <a:spLocks noGrp="1"/>
          </p:cNvSpPr>
          <p:nvPr>
            <p:ph type="body" idx="4294967295"/>
          </p:nvPr>
        </p:nvSpPr>
        <p:spPr>
          <a:xfrm>
            <a:off x="838200" y="1822450"/>
            <a:ext cx="10515600" cy="4510088"/>
          </a:xfrm>
          <a:prstGeom prst="rect">
            <a:avLst/>
          </a:prstGeom>
        </p:spPr>
        <p:txBody>
          <a:bodyPr spcFirstLastPara="1" vert="horz" wrap="square" lIns="121900" tIns="121900" rIns="121900" bIns="121900" rtlCol="0" anchor="t" anchorCtr="0">
            <a:noAutofit/>
          </a:bodyPr>
          <a:lstStyle/>
          <a:p>
            <a:pPr marL="0" indent="0">
              <a:buNone/>
            </a:pPr>
            <a:r>
              <a:rPr lang="nl-NL" sz="2400">
                <a:solidFill>
                  <a:srgbClr val="0098BD"/>
                </a:solidFill>
                <a:latin typeface="Segoe UI" panose="020B0502040204020203" pitchFamily="34" charset="0"/>
                <a:cs typeface="Segoe UI" panose="020B0502040204020203" pitchFamily="34" charset="0"/>
              </a:rPr>
              <a:t>Hoogspecialistische patiëntenzorg </a:t>
            </a:r>
            <a:r>
              <a:rPr lang="nl-NL" sz="2400" b="1" i="1" u="sng">
                <a:solidFill>
                  <a:srgbClr val="0098BD"/>
                </a:solidFill>
                <a:latin typeface="Segoe UI" panose="020B0502040204020203" pitchFamily="34" charset="0"/>
                <a:cs typeface="Segoe UI" panose="020B0502040204020203" pitchFamily="34" charset="0"/>
              </a:rPr>
              <a:t>én</a:t>
            </a:r>
          </a:p>
          <a:p>
            <a:pPr marL="0" indent="0">
              <a:buFont typeface="Wingdings" pitchFamily="2" charset="2"/>
              <a:buChar char="§"/>
            </a:pPr>
            <a:endParaRPr lang="nl-NL" sz="2400" b="1" i="1" u="sng">
              <a:solidFill>
                <a:srgbClr val="0098BD"/>
              </a:solidFill>
              <a:latin typeface="Segoe UI" panose="020B0502040204020203" pitchFamily="34" charset="0"/>
              <a:cs typeface="Segoe UI" panose="020B0502040204020203" pitchFamily="34" charset="0"/>
            </a:endParaRPr>
          </a:p>
          <a:p>
            <a:pPr marL="0" indent="0">
              <a:buNone/>
            </a:pPr>
            <a:r>
              <a:rPr lang="nl-NL" sz="2400">
                <a:solidFill>
                  <a:srgbClr val="0098BD"/>
                </a:solidFill>
                <a:latin typeface="Segoe UI" panose="020B0502040204020203" pitchFamily="34" charset="0"/>
                <a:cs typeface="Segoe UI" panose="020B0502040204020203" pitchFamily="34" charset="0"/>
              </a:rPr>
              <a:t>Innovatie in diagnostiek en behandeling </a:t>
            </a:r>
            <a:r>
              <a:rPr lang="nl-NL" sz="2400" b="1" i="1" u="sng">
                <a:solidFill>
                  <a:srgbClr val="0098BD"/>
                </a:solidFill>
                <a:latin typeface="Segoe UI" panose="020B0502040204020203" pitchFamily="34" charset="0"/>
                <a:cs typeface="Segoe UI" panose="020B0502040204020203" pitchFamily="34" charset="0"/>
              </a:rPr>
              <a:t>én</a:t>
            </a:r>
          </a:p>
          <a:p>
            <a:pPr marL="0" indent="0">
              <a:buFont typeface="Wingdings" pitchFamily="2" charset="2"/>
              <a:buChar char="§"/>
            </a:pPr>
            <a:endParaRPr lang="nl-NL" sz="2400" b="1" i="1" u="sng">
              <a:solidFill>
                <a:srgbClr val="0098BD"/>
              </a:solidFill>
              <a:latin typeface="Segoe UI" panose="020B0502040204020203" pitchFamily="34" charset="0"/>
              <a:cs typeface="Segoe UI" panose="020B0502040204020203" pitchFamily="34" charset="0"/>
            </a:endParaRPr>
          </a:p>
          <a:p>
            <a:pPr marL="0" indent="0">
              <a:buNone/>
            </a:pPr>
            <a:r>
              <a:rPr lang="nl-NL" sz="2400">
                <a:solidFill>
                  <a:srgbClr val="0098BD"/>
                </a:solidFill>
                <a:latin typeface="Segoe UI" panose="020B0502040204020203" pitchFamily="34" charset="0"/>
                <a:cs typeface="Segoe UI" panose="020B0502040204020203" pitchFamily="34" charset="0"/>
              </a:rPr>
              <a:t>Patiëntgebonden wetenschappelijk onderzoek </a:t>
            </a:r>
            <a:r>
              <a:rPr lang="nl-NL" sz="2400" b="1" i="1" u="sng">
                <a:solidFill>
                  <a:srgbClr val="0098BD"/>
                </a:solidFill>
                <a:latin typeface="Segoe UI" panose="020B0502040204020203" pitchFamily="34" charset="0"/>
                <a:cs typeface="Segoe UI" panose="020B0502040204020203" pitchFamily="34" charset="0"/>
              </a:rPr>
              <a:t>én</a:t>
            </a:r>
          </a:p>
          <a:p>
            <a:pPr marL="0" indent="0">
              <a:buFont typeface="Wingdings" pitchFamily="2" charset="2"/>
              <a:buChar char="§"/>
            </a:pPr>
            <a:endParaRPr lang="nl-NL" sz="2400" b="1" i="1" u="sng">
              <a:solidFill>
                <a:srgbClr val="0098BD"/>
              </a:solidFill>
              <a:latin typeface="Segoe UI" panose="020B0502040204020203" pitchFamily="34" charset="0"/>
              <a:cs typeface="Segoe UI" panose="020B0502040204020203" pitchFamily="34" charset="0"/>
            </a:endParaRPr>
          </a:p>
          <a:p>
            <a:pPr marL="0" indent="0">
              <a:buNone/>
            </a:pPr>
            <a:r>
              <a:rPr lang="nl-NL" sz="2400">
                <a:solidFill>
                  <a:srgbClr val="0098BD"/>
                </a:solidFill>
                <a:latin typeface="Segoe UI" panose="020B0502040204020203" pitchFamily="34" charset="0"/>
                <a:cs typeface="Segoe UI" panose="020B0502040204020203" pitchFamily="34" charset="0"/>
              </a:rPr>
              <a:t>Kennisverspreiding binnen de keten en aan vakgenoten</a:t>
            </a:r>
          </a:p>
          <a:p>
            <a:pPr marL="457189" indent="-457189"/>
            <a:endParaRPr lang="nl-NL"/>
          </a:p>
          <a:p>
            <a:pPr marL="457189" indent="-457189"/>
            <a:endParaRPr lang="nl-NL"/>
          </a:p>
        </p:txBody>
      </p:sp>
      <p:sp>
        <p:nvSpPr>
          <p:cNvPr id="163" name="Google Shape;163;p21"/>
          <p:cNvSpPr txBox="1">
            <a:spLocks noGrp="1"/>
          </p:cNvSpPr>
          <p:nvPr>
            <p:ph type="body" idx="4294967295"/>
          </p:nvPr>
        </p:nvSpPr>
        <p:spPr>
          <a:xfrm>
            <a:off x="6810375" y="1822450"/>
            <a:ext cx="5381625" cy="4510088"/>
          </a:xfrm>
          <a:prstGeom prst="rect">
            <a:avLst/>
          </a:prstGeom>
        </p:spPr>
        <p:txBody>
          <a:bodyPr spcFirstLastPara="1" vert="horz" wrap="square" lIns="121900" tIns="121900" rIns="121900" bIns="121900" rtlCol="0" anchor="t" anchorCtr="0">
            <a:noAutofit/>
          </a:bodyPr>
          <a:lstStyle/>
          <a:p>
            <a:pPr marL="0" indent="0">
              <a:buNone/>
            </a:pPr>
            <a:endParaRPr lang="nl-NL" b="1"/>
          </a:p>
          <a:p>
            <a:pPr marL="0" indent="0">
              <a:buNone/>
            </a:pPr>
            <a:endParaRPr lang="nl-NL" b="1"/>
          </a:p>
          <a:p>
            <a:pPr marL="0" indent="0">
              <a:buNone/>
            </a:pPr>
            <a:endParaRPr lang="nl-NL" b="1"/>
          </a:p>
          <a:p>
            <a:pPr marL="0" indent="0">
              <a:buNone/>
            </a:pPr>
            <a:r>
              <a:rPr lang="nl-NL"/>
              <a:t>    </a:t>
            </a:r>
          </a:p>
        </p:txBody>
      </p:sp>
      <p:pic>
        <p:nvPicPr>
          <p:cNvPr id="14" name="Afbeelding 13">
            <a:extLst>
              <a:ext uri="{FF2B5EF4-FFF2-40B4-BE49-F238E27FC236}">
                <a16:creationId xmlns:a16="http://schemas.microsoft.com/office/drawing/2014/main" id="{4D791557-C38D-44A2-8165-E97FF52A7B1D}"/>
              </a:ext>
            </a:extLst>
          </p:cNvPr>
          <p:cNvPicPr>
            <a:picLocks noChangeAspect="1"/>
          </p:cNvPicPr>
          <p:nvPr/>
        </p:nvPicPr>
        <p:blipFill>
          <a:blip r:embed="rId3"/>
          <a:stretch>
            <a:fillRect/>
          </a:stretch>
        </p:blipFill>
        <p:spPr>
          <a:xfrm>
            <a:off x="8494143" y="2145782"/>
            <a:ext cx="2566436" cy="2566436"/>
          </a:xfrm>
          <a:prstGeom prst="rect">
            <a:avLst/>
          </a:prstGeom>
        </p:spPr>
      </p:pic>
    </p:spTree>
    <p:extLst>
      <p:ext uri="{BB962C8B-B14F-4D97-AF65-F5344CB8AC3E}">
        <p14:creationId xmlns:p14="http://schemas.microsoft.com/office/powerpoint/2010/main" val="923443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10</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4031873"/>
          </a:xfrm>
          <a:prstGeom prst="rect">
            <a:avLst/>
          </a:prstGeom>
          <a:noFill/>
        </p:spPr>
        <p:txBody>
          <a:bodyPr wrap="square" rtlCol="0">
            <a:spAutoFit/>
          </a:bodyPr>
          <a:lstStyle/>
          <a:p>
            <a:endParaRPr lang="nl-NL" sz="3200" noProof="1">
              <a:solidFill>
                <a:srgbClr val="C60063"/>
              </a:solidFill>
              <a:latin typeface="Segoe UI" panose="020B0502040204020203" pitchFamily="34" charset="0"/>
              <a:cs typeface="Segoe UI" panose="020B0502040204020203" pitchFamily="34" charset="0"/>
            </a:endParaRPr>
          </a:p>
          <a:p>
            <a:r>
              <a:rPr lang="nl-NL" sz="2800" noProof="1">
                <a:solidFill>
                  <a:srgbClr val="C60063"/>
                </a:solidFill>
                <a:latin typeface="Segoe UI" panose="020B0502040204020203" pitchFamily="34" charset="0"/>
                <a:cs typeface="Segoe UI" panose="020B0502040204020203" pitchFamily="34" charset="0"/>
              </a:rPr>
              <a:t>Er zijn in de afgelopen drie jaar minimaal </a:t>
            </a:r>
            <a:r>
              <a:rPr lang="nl-NL" sz="2800" b="1" noProof="1">
                <a:solidFill>
                  <a:srgbClr val="C60063"/>
                </a:solidFill>
                <a:latin typeface="Segoe UI" panose="020B0502040204020203" pitchFamily="34" charset="0"/>
                <a:cs typeface="Segoe UI" panose="020B0502040204020203" pitchFamily="34" charset="0"/>
              </a:rPr>
              <a:t>vijf </a:t>
            </a:r>
            <a:r>
              <a:rPr lang="nl-NL" sz="2800" noProof="1">
                <a:solidFill>
                  <a:srgbClr val="C60063"/>
                </a:solidFill>
                <a:latin typeface="Segoe UI" panose="020B0502040204020203" pitchFamily="34" charset="0"/>
                <a:cs typeface="Segoe UI" panose="020B0502040204020203" pitchFamily="34" charset="0"/>
              </a:rPr>
              <a:t>wetenschappelijke publicaties verschenen in ’peer reviewed’ wetenschappelijke tijdschriften, waarvan minimaal één in een internationaal tijdschrift. De publicaties gaan expliciet over de topklinische functies en de patiëntengroep waarin de te visiteren eenheid is gespecialiseerd en hangen samen met onderzoek dat op de te visiteren eenheid heeft plaatsgevonden.</a:t>
            </a:r>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C60063"/>
                </a:solidFill>
                <a:latin typeface="Segoe UI" panose="020B0502040204020203" pitchFamily="34" charset="0"/>
                <a:cs typeface="Segoe UI" panose="020B0502040204020203" pitchFamily="34" charset="0"/>
              </a:rPr>
              <a:t>Wetenschappelijke publicaties</a:t>
            </a:r>
          </a:p>
        </p:txBody>
      </p:sp>
    </p:spTree>
    <p:extLst>
      <p:ext uri="{BB962C8B-B14F-4D97-AF65-F5344CB8AC3E}">
        <p14:creationId xmlns:p14="http://schemas.microsoft.com/office/powerpoint/2010/main" val="447258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4832092"/>
          </a:xfrm>
          <a:prstGeom prst="rect">
            <a:avLst/>
          </a:prstGeom>
          <a:noFill/>
        </p:spPr>
        <p:txBody>
          <a:bodyPr wrap="square" rtlCol="0">
            <a:spAutoFit/>
          </a:bodyPr>
          <a:lstStyle/>
          <a:p>
            <a:pPr marL="571500" indent="-571500">
              <a:buFont typeface="Wingdings" panose="05000000000000000000" pitchFamily="2" charset="2"/>
              <a:buChar char="§"/>
              <a:defRPr/>
            </a:pPr>
            <a:endParaRPr lang="nl-NL" sz="2800" noProof="1">
              <a:solidFill>
                <a:srgbClr val="0098BD"/>
              </a:solidFill>
              <a:latin typeface="Segoe UI" panose="020B0502040204020203" pitchFamily="34" charset="0"/>
              <a:cs typeface="Segoe UI" panose="020B0502040204020203" pitchFamily="34" charset="0"/>
            </a:endParaRP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Peer reviewed tijdschrift + geldende zoekmachine</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Minimaal één internationaal</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Gepubliceerd, niet submitted</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Minimaal één auteur verbonden aan afdeling ten tijde van schrijven artikel (maak </a:t>
            </a:r>
            <a:r>
              <a:rPr lang="nl-NL" sz="2800" b="1" noProof="1">
                <a:solidFill>
                  <a:srgbClr val="0098BD"/>
                </a:solidFill>
                <a:latin typeface="Segoe UI" panose="020B0502040204020203" pitchFamily="34" charset="0"/>
                <a:cs typeface="Segoe UI" panose="020B0502040204020203" pitchFamily="34" charset="0"/>
              </a:rPr>
              <a:t>vet</a:t>
            </a:r>
            <a:r>
              <a:rPr lang="nl-NL" sz="2800" noProof="1">
                <a:solidFill>
                  <a:srgbClr val="0098BD"/>
                </a:solidFill>
                <a:latin typeface="Segoe UI" panose="020B0502040204020203" pitchFamily="34" charset="0"/>
                <a:cs typeface="Segoe UI" panose="020B0502040204020203" pitchFamily="34" charset="0"/>
              </a:rPr>
              <a:t>)</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Publicatie moet samenhangen met de specialisatie van de afdeling</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Publicaties m.b.t. voorbereidend laboratorium- of preklinisch onderzoek zijn toegestaan</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Format beschikbaar</a:t>
            </a: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Wetenschappelijke publicaties</a:t>
            </a:r>
          </a:p>
        </p:txBody>
      </p:sp>
    </p:spTree>
    <p:extLst>
      <p:ext uri="{BB962C8B-B14F-4D97-AF65-F5344CB8AC3E}">
        <p14:creationId xmlns:p14="http://schemas.microsoft.com/office/powerpoint/2010/main" val="3952524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11</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2739211"/>
          </a:xfrm>
          <a:prstGeom prst="rect">
            <a:avLst/>
          </a:prstGeom>
          <a:noFill/>
        </p:spPr>
        <p:txBody>
          <a:bodyPr wrap="square" rtlCol="0">
            <a:spAutoFit/>
          </a:bodyPr>
          <a:lstStyle/>
          <a:p>
            <a:endParaRPr lang="nl-NL" sz="3200" noProof="1">
              <a:solidFill>
                <a:srgbClr val="C60063"/>
              </a:solidFill>
              <a:latin typeface="Segoe UI" panose="020B0502040204020203" pitchFamily="34" charset="0"/>
              <a:cs typeface="Segoe UI" panose="020B0502040204020203" pitchFamily="34" charset="0"/>
            </a:endParaRPr>
          </a:p>
          <a:p>
            <a:r>
              <a:rPr lang="nl-NL" sz="2800" noProof="1">
                <a:solidFill>
                  <a:srgbClr val="C60063"/>
                </a:solidFill>
                <a:latin typeface="Segoe UI" panose="020B0502040204020203" pitchFamily="34" charset="0"/>
                <a:cs typeface="Segoe UI" panose="020B0502040204020203" pitchFamily="34" charset="0"/>
              </a:rPr>
              <a:t>Professionals van de te visiteren eenheid leveren een aantoonbare bijdrage aan de ontwikkeling van het vakgebied door kennisoverdracht over de patiëntengroep en het hoogspecialistische zorgaanbod waarin de eenheid gespecialiseerd is.</a:t>
            </a:r>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a:solidFill>
                  <a:srgbClr val="C60063"/>
                </a:solidFill>
                <a:latin typeface="Segoe UI" panose="020B0502040204020203" pitchFamily="34" charset="0"/>
                <a:cs typeface="Segoe UI" panose="020B0502040204020203" pitchFamily="34" charset="0"/>
              </a:rPr>
              <a:t>Kennisoverdracht</a:t>
            </a:r>
          </a:p>
        </p:txBody>
      </p:sp>
    </p:spTree>
    <p:extLst>
      <p:ext uri="{BB962C8B-B14F-4D97-AF65-F5344CB8AC3E}">
        <p14:creationId xmlns:p14="http://schemas.microsoft.com/office/powerpoint/2010/main" val="2129881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noProof="1">
                <a:solidFill>
                  <a:schemeClr val="bg1"/>
                </a:solidFill>
                <a:latin typeface="Segoe UI" panose="020B0502040204020203" pitchFamily="34" charset="0"/>
                <a:cs typeface="Segoe UI" panose="020B0502040204020203" pitchFamily="34" charset="0"/>
              </a:rPr>
              <a:t>Vereiste onderbouwing</a:t>
            </a:r>
            <a:endParaRPr lang="nl-NL" sz="8000" noProof="1">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3970318"/>
          </a:xfrm>
          <a:prstGeom prst="rect">
            <a:avLst/>
          </a:prstGeom>
          <a:noFill/>
        </p:spPr>
        <p:txBody>
          <a:bodyPr wrap="square" rtlCol="0">
            <a:spAutoFit/>
          </a:bodyPr>
          <a:lstStyle/>
          <a:p>
            <a:pPr marL="457189" indent="-457189">
              <a:buFont typeface="Arial" charset="0"/>
              <a:buAutoNum type="alphaLcPeriod"/>
              <a:defRPr/>
            </a:pPr>
            <a:endParaRPr lang="nl-NL" sz="2800" noProof="1">
              <a:solidFill>
                <a:srgbClr val="0091BB"/>
              </a:solidFill>
              <a:latin typeface="Segoe UI" panose="020B0502040204020203" pitchFamily="34" charset="0"/>
              <a:cs typeface="Segoe UI" panose="020B0502040204020203" pitchFamily="34" charset="0"/>
            </a:endParaRPr>
          </a:p>
          <a:p>
            <a:pPr marL="457189" indent="-457189">
              <a:buFont typeface="Arial" charset="0"/>
              <a:buAutoNum type="alphaLcPeriod"/>
              <a:defRPr/>
            </a:pPr>
            <a:r>
              <a:rPr lang="nl-NL" sz="2800" noProof="1">
                <a:solidFill>
                  <a:srgbClr val="0091BB"/>
                </a:solidFill>
                <a:latin typeface="Segoe UI" panose="020B0502040204020203" pitchFamily="34" charset="0"/>
                <a:cs typeface="Segoe UI" panose="020B0502040204020203" pitchFamily="34" charset="0"/>
              </a:rPr>
              <a:t>Voordrachten op congressen en symposia: ondergrens: afgelopen drie jaar minimal drie per jaar </a:t>
            </a:r>
          </a:p>
          <a:p>
            <a:pPr marL="457189" indent="-457189">
              <a:buFont typeface="Arial" charset="0"/>
              <a:buAutoNum type="alphaLcPeriod"/>
              <a:defRPr/>
            </a:pPr>
            <a:r>
              <a:rPr lang="nl-NL" sz="2800" noProof="1">
                <a:solidFill>
                  <a:srgbClr val="0091BB"/>
                </a:solidFill>
                <a:latin typeface="Segoe UI" panose="020B0502040204020203" pitchFamily="34" charset="0"/>
                <a:cs typeface="Segoe UI" panose="020B0502040204020203" pitchFamily="34" charset="0"/>
              </a:rPr>
              <a:t>Diverse andere activiteiten op het gebied van kennisoverdracht (voorbeelden!)</a:t>
            </a:r>
          </a:p>
          <a:p>
            <a:pPr>
              <a:defRPr/>
            </a:pPr>
            <a:r>
              <a:rPr lang="nl-NL" sz="2800" noProof="1">
                <a:solidFill>
                  <a:srgbClr val="0091BB"/>
                </a:solidFill>
                <a:latin typeface="Segoe UI" panose="020B0502040204020203" pitchFamily="34" charset="0"/>
                <a:cs typeface="Segoe UI" panose="020B0502040204020203" pitchFamily="34" charset="0"/>
              </a:rPr>
              <a:t> </a:t>
            </a:r>
          </a:p>
          <a:p>
            <a:pPr>
              <a:defRPr/>
            </a:pPr>
            <a:r>
              <a:rPr lang="nl-NL" sz="2800" noProof="1">
                <a:solidFill>
                  <a:srgbClr val="0098BD"/>
                </a:solidFill>
                <a:latin typeface="Segoe UI" panose="020B0502040204020203" pitchFamily="34" charset="0"/>
                <a:cs typeface="Segoe UI" panose="020B0502040204020203" pitchFamily="34" charset="0"/>
              </a:rPr>
              <a:t>Toelichting</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Kennisoverdracht aan vakgenoten</a:t>
            </a:r>
          </a:p>
          <a:p>
            <a:pPr marL="571500" indent="-5715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Richtlijncommissie, handboeken </a:t>
            </a: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noProof="1">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Kennisoverdracht</a:t>
            </a:r>
          </a:p>
        </p:txBody>
      </p:sp>
    </p:spTree>
    <p:extLst>
      <p:ext uri="{BB962C8B-B14F-4D97-AF65-F5344CB8AC3E}">
        <p14:creationId xmlns:p14="http://schemas.microsoft.com/office/powerpoint/2010/main" val="1514776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1"/>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noProof="1">
                <a:solidFill>
                  <a:schemeClr val="bg1"/>
                </a:solidFill>
                <a:latin typeface="Segoe UI" panose="020B0502040204020203" pitchFamily="34" charset="0"/>
                <a:cs typeface="Segoe UI" panose="020B0502040204020203" pitchFamily="34" charset="0"/>
              </a:rPr>
              <a:t>Criterium 12</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4031873"/>
          </a:xfrm>
          <a:prstGeom prst="rect">
            <a:avLst/>
          </a:prstGeom>
          <a:noFill/>
        </p:spPr>
        <p:txBody>
          <a:bodyPr wrap="square" rtlCol="0">
            <a:spAutoFit/>
          </a:bodyPr>
          <a:lstStyle/>
          <a:p>
            <a:endParaRPr lang="nl-NL" sz="3200" noProof="1">
              <a:solidFill>
                <a:srgbClr val="C60063"/>
              </a:solidFill>
              <a:latin typeface="Segoe UI" panose="020B0502040204020203" pitchFamily="34" charset="0"/>
              <a:cs typeface="Segoe UI" panose="020B0502040204020203" pitchFamily="34" charset="0"/>
            </a:endParaRPr>
          </a:p>
          <a:p>
            <a:r>
              <a:rPr lang="nl-NL" sz="2800" noProof="1">
                <a:solidFill>
                  <a:srgbClr val="C60063"/>
                </a:solidFill>
                <a:latin typeface="Segoe UI" panose="020B0502040204020203" pitchFamily="34" charset="0"/>
                <a:cs typeface="Segoe UI" panose="020B0502040204020203" pitchFamily="34" charset="0"/>
              </a:rPr>
              <a:t>De te visiteren eenheid betrekt aantoonbaar patiënten/ervaringsdeskundigen en/of hun vertegenwoordigers (naast betrokkenen en lokale, regionale of landelijke patiëntenverenigingen) bij de optimalisering en co-creatie van de topklinische functies (hoogspecialistische patiëntenzorg, innovaties, patiëntgebonden onderzoek en/of kennisoverdracht). Beschrijf de wijze waarop dit wordt gedaan en geef aan wat hiervan de resultaten zijn.</a:t>
            </a:r>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C60063"/>
                </a:solidFill>
                <a:latin typeface="Segoe UI" panose="020B0502040204020203" pitchFamily="34" charset="0"/>
                <a:cs typeface="Segoe UI" panose="020B0502040204020203" pitchFamily="34" charset="0"/>
              </a:rPr>
              <a:t>Patiëntenparticipatie</a:t>
            </a:r>
          </a:p>
        </p:txBody>
      </p:sp>
    </p:spTree>
    <p:extLst>
      <p:ext uri="{BB962C8B-B14F-4D97-AF65-F5344CB8AC3E}">
        <p14:creationId xmlns:p14="http://schemas.microsoft.com/office/powerpoint/2010/main" val="3516955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a:solidFill>
                  <a:schemeClr val="bg1"/>
                </a:solidFill>
                <a:latin typeface="Segoe UI" panose="020B0502040204020203" pitchFamily="34" charset="0"/>
                <a:cs typeface="Segoe UI" panose="020B0502040204020203" pitchFamily="34" charset="0"/>
              </a:rPr>
              <a:t>Vereiste onderbouwing</a:t>
            </a:r>
            <a:endParaRPr lang="nl-NL" sz="8000">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101943" cy="4678204"/>
          </a:xfrm>
          <a:prstGeom prst="rect">
            <a:avLst/>
          </a:prstGeom>
          <a:noFill/>
        </p:spPr>
        <p:txBody>
          <a:bodyPr wrap="square" rtlCol="0">
            <a:spAutoFit/>
          </a:bodyPr>
          <a:lstStyle/>
          <a:p>
            <a:pPr marL="457189" indent="-457189">
              <a:buFont typeface="+mj-lt"/>
              <a:buAutoNum type="alphaLcPeriod"/>
              <a:defRPr/>
            </a:pPr>
            <a:endParaRPr lang="nl-NL" sz="2800" noProof="1">
              <a:solidFill>
                <a:srgbClr val="0098BD"/>
              </a:solidFill>
              <a:latin typeface="Segoe UI" panose="020B0502040204020203" pitchFamily="34" charset="0"/>
              <a:cs typeface="Segoe UI" panose="020B0502040204020203" pitchFamily="34" charset="0"/>
            </a:endParaRPr>
          </a:p>
          <a:p>
            <a:pPr marL="457189" indent="-457189">
              <a:buFont typeface="+mj-lt"/>
              <a:buAutoNum type="alphaLcPeriod"/>
              <a:defRPr/>
            </a:pPr>
            <a:r>
              <a:rPr lang="nl-NL" sz="2800" noProof="1">
                <a:solidFill>
                  <a:srgbClr val="0098BD"/>
                </a:solidFill>
                <a:latin typeface="Segoe UI" panose="020B0502040204020203" pitchFamily="34" charset="0"/>
                <a:cs typeface="Segoe UI" panose="020B0502040204020203" pitchFamily="34" charset="0"/>
              </a:rPr>
              <a:t>Activiteiten van afgelopen drie jaar waarbij is samengewerkt met patiënten en/of hun vertegenwoordigers</a:t>
            </a:r>
          </a:p>
          <a:p>
            <a:pPr marL="457189" indent="-457189">
              <a:buFont typeface="+mj-lt"/>
              <a:buAutoNum type="alphaLcPeriod"/>
              <a:defRPr/>
            </a:pPr>
            <a:r>
              <a:rPr lang="nl-NL" sz="2800" noProof="1">
                <a:solidFill>
                  <a:srgbClr val="0098BD"/>
                </a:solidFill>
                <a:latin typeface="Segoe UI" panose="020B0502040204020203" pitchFamily="34" charset="0"/>
                <a:cs typeface="Segoe UI" panose="020B0502040204020203" pitchFamily="34" charset="0"/>
              </a:rPr>
              <a:t>Kan betrekking hebben op organisatie van zorg, zorgaanbod, onderzoek</a:t>
            </a:r>
          </a:p>
          <a:p>
            <a:pPr>
              <a:defRPr/>
            </a:pPr>
            <a:endParaRPr lang="nl-NL" sz="2800" noProof="1">
              <a:solidFill>
                <a:srgbClr val="0098BD"/>
              </a:solidFill>
              <a:latin typeface="Segoe UI" panose="020B0502040204020203" pitchFamily="34" charset="0"/>
              <a:cs typeface="Segoe UI" panose="020B0502040204020203" pitchFamily="34" charset="0"/>
            </a:endParaRPr>
          </a:p>
          <a:p>
            <a:pPr>
              <a:defRPr/>
            </a:pPr>
            <a:r>
              <a:rPr lang="nl-NL" sz="2800" noProof="1">
                <a:solidFill>
                  <a:srgbClr val="0098BD"/>
                </a:solidFill>
                <a:latin typeface="Segoe UI" panose="020B0502040204020203" pitchFamily="34" charset="0"/>
                <a:cs typeface="Segoe UI" panose="020B0502040204020203" pitchFamily="34" charset="0"/>
              </a:rPr>
              <a:t>Toelichting</a:t>
            </a:r>
          </a:p>
          <a:p>
            <a:pPr marL="457200" indent="-4572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Gaat niet om wettelijke medezeggenschap zoals cliëntenraad</a:t>
            </a:r>
          </a:p>
          <a:p>
            <a:pPr marL="457200" indent="-457200">
              <a:buFont typeface="Wingdings" panose="05000000000000000000" pitchFamily="2" charset="2"/>
              <a:buChar char="§"/>
              <a:defRPr/>
            </a:pPr>
            <a:r>
              <a:rPr lang="nl-NL" sz="2800" noProof="1">
                <a:solidFill>
                  <a:srgbClr val="0098BD"/>
                </a:solidFill>
                <a:latin typeface="Segoe UI" panose="020B0502040204020203" pitchFamily="34" charset="0"/>
                <a:cs typeface="Segoe UI" panose="020B0502040204020203" pitchFamily="34" charset="0"/>
              </a:rPr>
              <a:t>Beschrijf wat het oplevert/wat je anders bent gaan doen</a:t>
            </a:r>
          </a:p>
          <a:p>
            <a:pPr>
              <a:defRPr/>
            </a:pPr>
            <a:endParaRPr lang="nl-NL" noProof="1">
              <a:latin typeface="Segui"/>
            </a:endParaRP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noProof="1">
                <a:solidFill>
                  <a:srgbClr val="0098BD"/>
                </a:solidFill>
                <a:latin typeface="Segoe UI" panose="020B0502040204020203" pitchFamily="34" charset="0"/>
                <a:cs typeface="Segoe UI" panose="020B0502040204020203" pitchFamily="34" charset="0"/>
              </a:rPr>
              <a:t>Patiëntenparticipatie</a:t>
            </a:r>
          </a:p>
        </p:txBody>
      </p:sp>
    </p:spTree>
    <p:extLst>
      <p:ext uri="{BB962C8B-B14F-4D97-AF65-F5344CB8AC3E}">
        <p14:creationId xmlns:p14="http://schemas.microsoft.com/office/powerpoint/2010/main" val="2236246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13</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3170099"/>
          </a:xfrm>
          <a:prstGeom prst="rect">
            <a:avLst/>
          </a:prstGeom>
          <a:noFill/>
        </p:spPr>
        <p:txBody>
          <a:bodyPr wrap="square" rtlCol="0">
            <a:spAutoFit/>
          </a:bodyPr>
          <a:lstStyle/>
          <a:p>
            <a:endParaRPr lang="nl-NL" sz="3200">
              <a:solidFill>
                <a:srgbClr val="C60063"/>
              </a:solidFill>
              <a:latin typeface="Segoe UI" panose="020B0502040204020203" pitchFamily="34" charset="0"/>
              <a:cs typeface="Segoe UI" panose="020B0502040204020203" pitchFamily="34" charset="0"/>
            </a:endParaRPr>
          </a:p>
          <a:p>
            <a:r>
              <a:rPr lang="nl-NL" sz="2800">
                <a:solidFill>
                  <a:srgbClr val="C60063"/>
                </a:solidFill>
                <a:latin typeface="Segoe UI" panose="020B0502040204020203" pitchFamily="34" charset="0"/>
                <a:cs typeface="Segoe UI" panose="020B0502040204020203" pitchFamily="34" charset="0"/>
              </a:rPr>
              <a:t>De te visiteren eenheid participeert in de opleiding van art. 14 BIG-specialisten (psychiater, andere medisch specialist, klinisch psycholoog, klinisch neuropsycholoog, verpleegkundig specialist) en heeft minimaal één opleidingsplaats beschikbaar voor een voor de te visiteren eenheid en patiëntengroep relevante art. 14 BIG-discipline.</a:t>
            </a:r>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a:solidFill>
                  <a:srgbClr val="C60063"/>
                </a:solidFill>
                <a:latin typeface="Segoe UI" panose="020B0502040204020203" pitchFamily="34" charset="0"/>
                <a:cs typeface="Segoe UI" panose="020B0502040204020203" pitchFamily="34" charset="0"/>
              </a:rPr>
              <a:t>Opleidingsplaats art. 14 BIG</a:t>
            </a:r>
          </a:p>
        </p:txBody>
      </p:sp>
    </p:spTree>
    <p:extLst>
      <p:ext uri="{BB962C8B-B14F-4D97-AF65-F5344CB8AC3E}">
        <p14:creationId xmlns:p14="http://schemas.microsoft.com/office/powerpoint/2010/main" val="3049639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a:solidFill>
                  <a:schemeClr val="bg1"/>
                </a:solidFill>
                <a:latin typeface="Segoe UI" panose="020B0502040204020203" pitchFamily="34" charset="0"/>
                <a:cs typeface="Segoe UI" panose="020B0502040204020203" pitchFamily="34" charset="0"/>
              </a:rPr>
              <a:t>Vereiste onderbouwing</a:t>
            </a:r>
            <a:endParaRPr lang="nl-NL" sz="8000">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95401"/>
            <a:ext cx="10456237" cy="4832092"/>
          </a:xfrm>
          <a:prstGeom prst="rect">
            <a:avLst/>
          </a:prstGeom>
          <a:noFill/>
        </p:spPr>
        <p:txBody>
          <a:bodyPr wrap="square" rtlCol="0">
            <a:spAutoFit/>
          </a:bodyPr>
          <a:lstStyle/>
          <a:p>
            <a:pPr marL="457189" indent="-457189">
              <a:buFont typeface="+mj-lt"/>
              <a:buAutoNum type="alphaLcPeriod"/>
            </a:pPr>
            <a:endParaRPr lang="nl-NL" sz="2800">
              <a:solidFill>
                <a:srgbClr val="0091BB"/>
              </a:solidFill>
              <a:latin typeface="Segoe UI" panose="020B0502040204020203" pitchFamily="34" charset="0"/>
              <a:cs typeface="Segoe UI" panose="020B0502040204020203" pitchFamily="34" charset="0"/>
            </a:endParaRPr>
          </a:p>
          <a:p>
            <a:pPr marL="457189" indent="-457189">
              <a:buFont typeface="+mj-lt"/>
              <a:buAutoNum type="alphaLcPeriod"/>
            </a:pPr>
            <a:r>
              <a:rPr lang="nl-NL" sz="2800">
                <a:solidFill>
                  <a:srgbClr val="0091BB"/>
                </a:solidFill>
                <a:latin typeface="Segoe UI" panose="020B0502040204020203" pitchFamily="34" charset="0"/>
                <a:cs typeface="Segoe UI" panose="020B0502040204020203" pitchFamily="34" charset="0"/>
              </a:rPr>
              <a:t>Beschrijf wijze van participeren</a:t>
            </a:r>
          </a:p>
          <a:p>
            <a:pPr marL="457189" indent="-457189">
              <a:buFont typeface="+mj-lt"/>
              <a:buAutoNum type="alphaLcPeriod"/>
            </a:pPr>
            <a:r>
              <a:rPr lang="nl-NL" sz="2800">
                <a:solidFill>
                  <a:srgbClr val="0091BB"/>
                </a:solidFill>
                <a:latin typeface="Segoe UI" panose="020B0502040204020203" pitchFamily="34" charset="0"/>
                <a:cs typeface="Segoe UI" panose="020B0502040204020203" pitchFamily="34" charset="0"/>
              </a:rPr>
              <a:t>Beschikbare art. 14 BIG-opleidingsplaats(en) en bezetting afgelopen drie jaar</a:t>
            </a:r>
          </a:p>
          <a:p>
            <a:pPr marL="457189" indent="-457189">
              <a:buFont typeface="+mj-lt"/>
              <a:buAutoNum type="alphaLcPeriod"/>
            </a:pPr>
            <a:endParaRPr lang="nl-NL" sz="2800">
              <a:solidFill>
                <a:srgbClr val="0091BB"/>
              </a:solidFill>
              <a:latin typeface="Segoe UI" panose="020B0502040204020203" pitchFamily="34" charset="0"/>
              <a:cs typeface="Segoe UI" panose="020B0502040204020203" pitchFamily="34" charset="0"/>
            </a:endParaRPr>
          </a:p>
          <a:p>
            <a:r>
              <a:rPr lang="nl-NL" sz="2800">
                <a:solidFill>
                  <a:srgbClr val="0098BD"/>
                </a:solidFill>
                <a:latin typeface="Segoe UI" panose="020B0502040204020203" pitchFamily="34" charset="0"/>
                <a:cs typeface="Segoe UI" panose="020B0502040204020203" pitchFamily="34" charset="0"/>
              </a:rPr>
              <a:t>Toelichting</a:t>
            </a:r>
          </a:p>
          <a:p>
            <a:pPr marL="457200" indent="-457200">
              <a:buFont typeface="Wingdings" panose="05000000000000000000" pitchFamily="2" charset="2"/>
              <a:buChar char="§"/>
            </a:pPr>
            <a:r>
              <a:rPr lang="nl-NL" sz="2800">
                <a:solidFill>
                  <a:srgbClr val="0098BD"/>
                </a:solidFill>
                <a:latin typeface="Segoe UI" panose="020B0502040204020203" pitchFamily="34" charset="0"/>
                <a:cs typeface="Segoe UI" panose="020B0502040204020203" pitchFamily="34" charset="0"/>
              </a:rPr>
              <a:t>Kwalitatief onderbouwen</a:t>
            </a:r>
          </a:p>
          <a:p>
            <a:pPr marL="457200" indent="-457200">
              <a:buFont typeface="Wingdings" panose="05000000000000000000" pitchFamily="2" charset="2"/>
              <a:buChar char="§"/>
            </a:pPr>
            <a:r>
              <a:rPr lang="nl-NL" sz="2800" b="1">
                <a:solidFill>
                  <a:srgbClr val="0098BD"/>
                </a:solidFill>
                <a:latin typeface="Segoe UI" panose="020B0502040204020203" pitchFamily="34" charset="0"/>
                <a:cs typeface="Segoe UI" panose="020B0502040204020203" pitchFamily="34" charset="0"/>
              </a:rPr>
              <a:t>Wel</a:t>
            </a:r>
            <a:r>
              <a:rPr lang="nl-NL" sz="2800">
                <a:solidFill>
                  <a:srgbClr val="0098BD"/>
                </a:solidFill>
                <a:latin typeface="Segoe UI" panose="020B0502040204020203" pitchFamily="34" charset="0"/>
                <a:cs typeface="Segoe UI" panose="020B0502040204020203" pitchFamily="34" charset="0"/>
              </a:rPr>
              <a:t> kwalificeert: opleiding tot medisch specialist (psychiater), klinisch (neuro)psycholoog, verpleegkundig specialist</a:t>
            </a:r>
          </a:p>
          <a:p>
            <a:pPr marL="457200" indent="-457200">
              <a:buFont typeface="Wingdings" panose="05000000000000000000" pitchFamily="2" charset="2"/>
              <a:buChar char="§"/>
            </a:pPr>
            <a:r>
              <a:rPr lang="nl-NL" sz="2800" b="1">
                <a:solidFill>
                  <a:srgbClr val="0098BD"/>
                </a:solidFill>
                <a:latin typeface="Segoe UI" panose="020B0502040204020203" pitchFamily="34" charset="0"/>
                <a:cs typeface="Segoe UI" panose="020B0502040204020203" pitchFamily="34" charset="0"/>
              </a:rPr>
              <a:t>Niet</a:t>
            </a:r>
            <a:r>
              <a:rPr lang="nl-NL" sz="2800">
                <a:solidFill>
                  <a:srgbClr val="0098BD"/>
                </a:solidFill>
                <a:latin typeface="Segoe UI" panose="020B0502040204020203" pitchFamily="34" charset="0"/>
                <a:cs typeface="Segoe UI" panose="020B0502040204020203" pitchFamily="34" charset="0"/>
              </a:rPr>
              <a:t> kwalificeert onder andere: opleiding tot gz-psycholoog of psychotherapeut (artikel </a:t>
            </a:r>
            <a:r>
              <a:rPr lang="nl-NL" sz="2800" b="1">
                <a:solidFill>
                  <a:srgbClr val="0098BD"/>
                </a:solidFill>
                <a:latin typeface="Segoe UI" panose="020B0502040204020203" pitchFamily="34" charset="0"/>
                <a:cs typeface="Segoe UI" panose="020B0502040204020203" pitchFamily="34" charset="0"/>
              </a:rPr>
              <a:t>3</a:t>
            </a:r>
            <a:r>
              <a:rPr lang="nl-NL" sz="2800">
                <a:solidFill>
                  <a:srgbClr val="0098BD"/>
                </a:solidFill>
                <a:latin typeface="Segoe UI" panose="020B0502040204020203" pitchFamily="34" charset="0"/>
                <a:cs typeface="Segoe UI" panose="020B0502040204020203" pitchFamily="34" charset="0"/>
              </a:rPr>
              <a:t> BIG)</a:t>
            </a: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dirty="0">
                <a:solidFill>
                  <a:srgbClr val="0098BD"/>
                </a:solidFill>
                <a:latin typeface="Segoe UI" panose="020B0502040204020203" pitchFamily="34" charset="0"/>
                <a:cs typeface="Segoe UI" panose="020B0502040204020203" pitchFamily="34" charset="0"/>
              </a:rPr>
              <a:t>Opleidingsplaats art. 14 BIG</a:t>
            </a:r>
          </a:p>
        </p:txBody>
      </p:sp>
    </p:spTree>
    <p:extLst>
      <p:ext uri="{BB962C8B-B14F-4D97-AF65-F5344CB8AC3E}">
        <p14:creationId xmlns:p14="http://schemas.microsoft.com/office/powerpoint/2010/main" val="3564600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Criterium 14</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1877437"/>
          </a:xfrm>
          <a:prstGeom prst="rect">
            <a:avLst/>
          </a:prstGeom>
          <a:noFill/>
        </p:spPr>
        <p:txBody>
          <a:bodyPr wrap="square" rtlCol="0">
            <a:spAutoFit/>
          </a:bodyPr>
          <a:lstStyle/>
          <a:p>
            <a:endParaRPr lang="nl-NL" sz="3200">
              <a:solidFill>
                <a:srgbClr val="C60063"/>
              </a:solidFill>
              <a:latin typeface="Segoe UI" panose="020B0502040204020203" pitchFamily="34" charset="0"/>
              <a:cs typeface="Segoe UI" panose="020B0502040204020203" pitchFamily="34" charset="0"/>
            </a:endParaRPr>
          </a:p>
          <a:p>
            <a:r>
              <a:rPr lang="nl-NL" sz="2800">
                <a:solidFill>
                  <a:srgbClr val="C60063"/>
                </a:solidFill>
                <a:latin typeface="Segoe UI" panose="020B0502040204020203" pitchFamily="34" charset="0"/>
                <a:cs typeface="Segoe UI" panose="020B0502040204020203" pitchFamily="34" charset="0"/>
              </a:rPr>
              <a:t>De Raad van Bestuur borgt de kwaliteit en continuïteit van de te visiteren eenheid nu en minimaal de komende vier jaar (de geldigheidstermijn van het TOPGGz-keurmerk).</a:t>
            </a:r>
          </a:p>
        </p:txBody>
      </p:sp>
      <p:sp>
        <p:nvSpPr>
          <p:cNvPr id="9" name="Tekstvak 8">
            <a:extLst>
              <a:ext uri="{FF2B5EF4-FFF2-40B4-BE49-F238E27FC236}">
                <a16:creationId xmlns:a16="http://schemas.microsoft.com/office/drawing/2014/main" id="{A066EEBF-C090-42B7-BD96-8052D4044789}"/>
              </a:ext>
            </a:extLst>
          </p:cNvPr>
          <p:cNvSpPr txBox="1"/>
          <p:nvPr/>
        </p:nvSpPr>
        <p:spPr>
          <a:xfrm>
            <a:off x="1611087" y="228600"/>
            <a:ext cx="9950947" cy="830997"/>
          </a:xfrm>
          <a:prstGeom prst="rect">
            <a:avLst/>
          </a:prstGeom>
          <a:noFill/>
        </p:spPr>
        <p:txBody>
          <a:bodyPr wrap="square" rtlCol="0">
            <a:spAutoFit/>
          </a:bodyPr>
          <a:lstStyle/>
          <a:p>
            <a:r>
              <a:rPr lang="nl-NL" sz="4800">
                <a:solidFill>
                  <a:srgbClr val="C60063"/>
                </a:solidFill>
                <a:latin typeface="Segoe UI" panose="020B0502040204020203" pitchFamily="34" charset="0"/>
                <a:cs typeface="Segoe UI" panose="020B0502040204020203" pitchFamily="34" charset="0"/>
              </a:rPr>
              <a:t>Commitment Raad van Bestuur</a:t>
            </a:r>
          </a:p>
        </p:txBody>
      </p:sp>
    </p:spTree>
    <p:extLst>
      <p:ext uri="{BB962C8B-B14F-4D97-AF65-F5344CB8AC3E}">
        <p14:creationId xmlns:p14="http://schemas.microsoft.com/office/powerpoint/2010/main" val="178075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a:solidFill>
            <a:srgbClr val="0098BD"/>
          </a:solidFill>
          <a:ln>
            <a:solidFill>
              <a:srgbClr val="009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24676" y="152400"/>
            <a:ext cx="923330" cy="6477000"/>
          </a:xfrm>
          <a:prstGeom prst="rect">
            <a:avLst/>
          </a:prstGeom>
          <a:solidFill>
            <a:srgbClr val="0098BD"/>
          </a:solidFill>
        </p:spPr>
        <p:txBody>
          <a:bodyPr vert="vert270" wrap="square" rtlCol="0">
            <a:spAutoFit/>
          </a:bodyPr>
          <a:lstStyle/>
          <a:p>
            <a:pPr algn="ctr"/>
            <a:r>
              <a:rPr lang="nl-NL" sz="4800">
                <a:solidFill>
                  <a:schemeClr val="bg1"/>
                </a:solidFill>
                <a:latin typeface="Segoe UI" panose="020B0502040204020203" pitchFamily="34" charset="0"/>
                <a:cs typeface="Segoe UI" panose="020B0502040204020203" pitchFamily="34" charset="0"/>
              </a:rPr>
              <a:t>Vereiste onderbouwing</a:t>
            </a:r>
            <a:endParaRPr lang="nl-NL" sz="8000">
              <a:solidFill>
                <a:schemeClr val="bg1"/>
              </a:solidFill>
              <a:latin typeface="Segoe UI" panose="020B0502040204020203" pitchFamily="34" charset="0"/>
              <a:cs typeface="Segoe UI" panose="020B0502040204020203" pitchFamily="34" charset="0"/>
            </a:endParaRP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289791"/>
            <a:ext cx="10101943" cy="1815882"/>
          </a:xfrm>
          <a:prstGeom prst="rect">
            <a:avLst/>
          </a:prstGeom>
          <a:noFill/>
        </p:spPr>
        <p:txBody>
          <a:bodyPr wrap="square" rtlCol="0">
            <a:spAutoFit/>
          </a:bodyPr>
          <a:lstStyle/>
          <a:p>
            <a:endParaRPr lang="nl-NL" sz="2800" noProof="1">
              <a:solidFill>
                <a:srgbClr val="0098BD"/>
              </a:solidFill>
              <a:latin typeface="Segoe UI" panose="020B0502040204020203" pitchFamily="34" charset="0"/>
              <a:cs typeface="Segoe UI" panose="020B0502040204020203" pitchFamily="34" charset="0"/>
            </a:endParaRPr>
          </a:p>
          <a:p>
            <a:r>
              <a:rPr lang="nl-NL" sz="2800" noProof="1">
                <a:solidFill>
                  <a:srgbClr val="0098BD"/>
                </a:solidFill>
                <a:latin typeface="Segoe UI" panose="020B0502040204020203" pitchFamily="34" charset="0"/>
                <a:cs typeface="Segoe UI" panose="020B0502040204020203" pitchFamily="34" charset="0"/>
              </a:rPr>
              <a:t>Kwalitatief onderbouwen</a:t>
            </a:r>
          </a:p>
          <a:p>
            <a:pPr marL="457189" indent="-457189">
              <a:buFont typeface="+mj-lt"/>
              <a:buAutoNum type="alphaLcPeriod"/>
            </a:pPr>
            <a:r>
              <a:rPr lang="nl-NL" sz="2800" noProof="1">
                <a:solidFill>
                  <a:srgbClr val="0098BD"/>
                </a:solidFill>
                <a:latin typeface="Segoe UI" panose="020B0502040204020203" pitchFamily="34" charset="0"/>
                <a:cs typeface="Segoe UI" panose="020B0502040204020203" pitchFamily="34" charset="0"/>
              </a:rPr>
              <a:t>Zorginhoudelijke commitment</a:t>
            </a:r>
          </a:p>
          <a:p>
            <a:pPr marL="457189" indent="-457189">
              <a:buFont typeface="+mj-lt"/>
              <a:buAutoNum type="alphaLcPeriod"/>
            </a:pPr>
            <a:r>
              <a:rPr lang="nl-NL" sz="2800" noProof="1">
                <a:solidFill>
                  <a:srgbClr val="0098BD"/>
                </a:solidFill>
                <a:latin typeface="Segoe UI" panose="020B0502040204020203" pitchFamily="34" charset="0"/>
                <a:cs typeface="Segoe UI" panose="020B0502040204020203" pitchFamily="34" charset="0"/>
              </a:rPr>
              <a:t>Financieel commitment voor komende vier jaar</a:t>
            </a:r>
          </a:p>
        </p:txBody>
      </p:sp>
      <p:sp>
        <p:nvSpPr>
          <p:cNvPr id="9" name="Tekstvak 8">
            <a:extLst>
              <a:ext uri="{FF2B5EF4-FFF2-40B4-BE49-F238E27FC236}">
                <a16:creationId xmlns:a16="http://schemas.microsoft.com/office/drawing/2014/main" id="{A066EEBF-C090-42B7-BD96-8052D4044789}"/>
              </a:ext>
            </a:extLst>
          </p:cNvPr>
          <p:cNvSpPr txBox="1"/>
          <p:nvPr/>
        </p:nvSpPr>
        <p:spPr>
          <a:xfrm>
            <a:off x="1558063" y="228600"/>
            <a:ext cx="10003971" cy="830997"/>
          </a:xfrm>
          <a:prstGeom prst="rect">
            <a:avLst/>
          </a:prstGeom>
          <a:noFill/>
        </p:spPr>
        <p:txBody>
          <a:bodyPr wrap="square" rtlCol="0">
            <a:spAutoFit/>
          </a:bodyPr>
          <a:lstStyle/>
          <a:p>
            <a:endParaRPr lang="nl-NL" sz="4800">
              <a:latin typeface="Segui"/>
            </a:endParaRPr>
          </a:p>
        </p:txBody>
      </p:sp>
      <p:sp>
        <p:nvSpPr>
          <p:cNvPr id="6" name="Tekstvak 5">
            <a:extLst>
              <a:ext uri="{FF2B5EF4-FFF2-40B4-BE49-F238E27FC236}">
                <a16:creationId xmlns:a16="http://schemas.microsoft.com/office/drawing/2014/main" id="{ADCD32E9-E6C9-4EB0-8D42-15A0F84CD727}"/>
              </a:ext>
            </a:extLst>
          </p:cNvPr>
          <p:cNvSpPr txBox="1"/>
          <p:nvPr/>
        </p:nvSpPr>
        <p:spPr>
          <a:xfrm>
            <a:off x="1611087" y="228600"/>
            <a:ext cx="9950947" cy="830997"/>
          </a:xfrm>
          <a:prstGeom prst="rect">
            <a:avLst/>
          </a:prstGeom>
          <a:noFill/>
        </p:spPr>
        <p:txBody>
          <a:bodyPr wrap="square" rtlCol="0">
            <a:spAutoFit/>
          </a:bodyPr>
          <a:lstStyle/>
          <a:p>
            <a:r>
              <a:rPr lang="nl-NL" sz="4800">
                <a:solidFill>
                  <a:srgbClr val="0098BD"/>
                </a:solidFill>
                <a:latin typeface="Segoe UI" panose="020B0502040204020203" pitchFamily="34" charset="0"/>
                <a:cs typeface="Segoe UI" panose="020B0502040204020203" pitchFamily="34" charset="0"/>
              </a:rPr>
              <a:t>Commitment Raad van Bestuur</a:t>
            </a:r>
          </a:p>
        </p:txBody>
      </p:sp>
    </p:spTree>
    <p:extLst>
      <p:ext uri="{BB962C8B-B14F-4D97-AF65-F5344CB8AC3E}">
        <p14:creationId xmlns:p14="http://schemas.microsoft.com/office/powerpoint/2010/main" val="70133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a:latin typeface="Segoe UI" panose="020B0502040204020203" pitchFamily="34" charset="0"/>
                <a:cs typeface="Segoe UI" panose="020B0502040204020203" pitchFamily="34" charset="0"/>
              </a:rPr>
              <a:t>Voor wie is TOPGGz bestemd?</a:t>
            </a:r>
          </a:p>
        </p:txBody>
      </p:sp>
      <p:sp>
        <p:nvSpPr>
          <p:cNvPr id="176" name="Google Shape;176;p22"/>
          <p:cNvSpPr txBox="1">
            <a:spLocks noGrp="1"/>
          </p:cNvSpPr>
          <p:nvPr>
            <p:ph type="body" idx="1"/>
          </p:nvPr>
        </p:nvSpPr>
        <p:spPr>
          <a:xfrm>
            <a:off x="1201551" y="1833633"/>
            <a:ext cx="3090000" cy="4499600"/>
          </a:xfrm>
          <a:prstGeom prst="rect">
            <a:avLst/>
          </a:prstGeom>
        </p:spPr>
        <p:txBody>
          <a:bodyPr spcFirstLastPara="1" vert="horz" wrap="square" lIns="121900" tIns="121900" rIns="121900" bIns="121900" rtlCol="0" anchor="t" anchorCtr="0">
            <a:noAutofit/>
          </a:bodyPr>
          <a:lstStyle/>
          <a:p>
            <a:pPr marL="0" indent="0">
              <a:buNone/>
            </a:pPr>
            <a:r>
              <a:rPr lang="nl-NL" b="1">
                <a:solidFill>
                  <a:srgbClr val="C60063"/>
                </a:solidFill>
                <a:latin typeface="Segoe UI" panose="020B0502040204020203" pitchFamily="34" charset="0"/>
                <a:cs typeface="Segoe UI" panose="020B0502040204020203" pitchFamily="34" charset="0"/>
              </a:rPr>
              <a:t>Problematiek</a:t>
            </a:r>
          </a:p>
          <a:p>
            <a:pPr marL="0" indent="0">
              <a:buNone/>
            </a:pPr>
            <a:endParaRPr lang="nl-NL" b="1">
              <a:solidFill>
                <a:srgbClr val="C60063"/>
              </a:solidFill>
              <a:latin typeface="Segoe UI" panose="020B0502040204020203" pitchFamily="34" charset="0"/>
              <a:cs typeface="Segoe UI" panose="020B0502040204020203" pitchFamily="34" charset="0"/>
            </a:endParaRPr>
          </a:p>
          <a:p>
            <a:pPr marL="380990" indent="-380990">
              <a:buClr>
                <a:srgbClr val="C60063"/>
              </a:buClr>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Complex en ernstig</a:t>
            </a:r>
          </a:p>
          <a:p>
            <a:pPr marL="380990" indent="-380990">
              <a:buClr>
                <a:srgbClr val="C60063"/>
              </a:buClr>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Co- en multi-morbiditeit</a:t>
            </a:r>
          </a:p>
          <a:p>
            <a:pPr marL="380990" indent="-380990">
              <a:buClr>
                <a:srgbClr val="C60063"/>
              </a:buClr>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Zeldzame aandoening</a:t>
            </a:r>
          </a:p>
          <a:p>
            <a:pPr marL="0" indent="0">
              <a:buNone/>
            </a:pPr>
            <a:endParaRPr lang="nl-NL">
              <a:solidFill>
                <a:srgbClr val="C60063"/>
              </a:solidFill>
            </a:endParaRPr>
          </a:p>
        </p:txBody>
      </p:sp>
      <p:sp>
        <p:nvSpPr>
          <p:cNvPr id="177" name="Google Shape;177;p22"/>
          <p:cNvSpPr txBox="1">
            <a:spLocks noGrp="1"/>
          </p:cNvSpPr>
          <p:nvPr>
            <p:ph type="body" idx="2"/>
          </p:nvPr>
        </p:nvSpPr>
        <p:spPr>
          <a:xfrm>
            <a:off x="4889358" y="1833633"/>
            <a:ext cx="3155118" cy="4499600"/>
          </a:xfrm>
          <a:prstGeom prst="rect">
            <a:avLst/>
          </a:prstGeom>
        </p:spPr>
        <p:txBody>
          <a:bodyPr spcFirstLastPara="1" vert="horz" wrap="square" lIns="121900" tIns="121900" rIns="121900" bIns="121900" rtlCol="0" anchor="t" anchorCtr="0">
            <a:noAutofit/>
          </a:bodyPr>
          <a:lstStyle/>
          <a:p>
            <a:pPr marL="0" indent="0">
              <a:buNone/>
            </a:pPr>
            <a:r>
              <a:rPr lang="nl-NL" b="1">
                <a:solidFill>
                  <a:srgbClr val="C60063"/>
                </a:solidFill>
                <a:latin typeface="Segoe UI" panose="020B0502040204020203" pitchFamily="34" charset="0"/>
                <a:cs typeface="Segoe UI" panose="020B0502040204020203" pitchFamily="34" charset="0"/>
              </a:rPr>
              <a:t>Reactie op behandeling</a:t>
            </a:r>
          </a:p>
          <a:p>
            <a:pPr marL="342900" indent="-342900">
              <a:buClr>
                <a:srgbClr val="C60063"/>
              </a:buClr>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Reguliere zorg zonder succes</a:t>
            </a:r>
          </a:p>
          <a:p>
            <a:pPr marL="342900" indent="-342900">
              <a:buClr>
                <a:srgbClr val="C60063"/>
              </a:buClr>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Vastgelopen behandeling</a:t>
            </a:r>
          </a:p>
          <a:p>
            <a:pPr marL="342900" indent="-342900">
              <a:buClr>
                <a:srgbClr val="C60063"/>
              </a:buClr>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Therapieresistentie</a:t>
            </a:r>
          </a:p>
          <a:p>
            <a:pPr marL="342900" indent="-342900">
              <a:buClr>
                <a:srgbClr val="C60063"/>
              </a:buClr>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Onduidelijkheid of twijfels over diagnose</a:t>
            </a:r>
          </a:p>
          <a:p>
            <a:pPr marL="380990" indent="-380990">
              <a:buFontTx/>
              <a:buChar char="-"/>
            </a:pPr>
            <a:endParaRPr lang="nl-NL" b="1">
              <a:solidFill>
                <a:srgbClr val="C60063"/>
              </a:solidFill>
            </a:endParaRPr>
          </a:p>
        </p:txBody>
      </p:sp>
      <p:sp>
        <p:nvSpPr>
          <p:cNvPr id="178" name="Google Shape;178;p22"/>
          <p:cNvSpPr txBox="1">
            <a:spLocks noGrp="1"/>
          </p:cNvSpPr>
          <p:nvPr>
            <p:ph type="body" idx="3"/>
          </p:nvPr>
        </p:nvSpPr>
        <p:spPr>
          <a:xfrm>
            <a:off x="8577165" y="1833633"/>
            <a:ext cx="3090000" cy="4499600"/>
          </a:xfrm>
          <a:prstGeom prst="rect">
            <a:avLst/>
          </a:prstGeom>
        </p:spPr>
        <p:txBody>
          <a:bodyPr spcFirstLastPara="1" vert="horz" wrap="square" lIns="121900" tIns="121900" rIns="121900" bIns="121900" rtlCol="0" anchor="t" anchorCtr="0">
            <a:noAutofit/>
          </a:bodyPr>
          <a:lstStyle/>
          <a:p>
            <a:pPr marL="0" indent="0">
              <a:buNone/>
            </a:pPr>
            <a:r>
              <a:rPr lang="nl-NL" b="1">
                <a:solidFill>
                  <a:srgbClr val="C60063"/>
                </a:solidFill>
                <a:latin typeface="Segoe UI" panose="020B0502040204020203" pitchFamily="34" charset="0"/>
                <a:cs typeface="Segoe UI" panose="020B0502040204020203" pitchFamily="34" charset="0"/>
              </a:rPr>
              <a:t>5% patiëntenpopulatie</a:t>
            </a:r>
          </a:p>
          <a:p>
            <a:pPr marL="342900" indent="-342900">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rPr>
              <a:t>Voor wie TOPGGz een perspectief op herstel kan betekenen.</a:t>
            </a:r>
          </a:p>
          <a:p>
            <a:pPr marL="380990" indent="-380990">
              <a:buFontTx/>
              <a:buChar char="-"/>
            </a:pPr>
            <a:endParaRPr lang="nl-NL">
              <a:solidFill>
                <a:srgbClr val="C60063"/>
              </a:solidFill>
            </a:endParaRPr>
          </a:p>
        </p:txBody>
      </p:sp>
    </p:spTree>
    <p:extLst>
      <p:ext uri="{BB962C8B-B14F-4D97-AF65-F5344CB8AC3E}">
        <p14:creationId xmlns:p14="http://schemas.microsoft.com/office/powerpoint/2010/main" val="3942271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5B26A14-7F7E-4D4E-B480-E858F39BF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1230616"/>
            <a:ext cx="10994571" cy="8087022"/>
          </a:xfrm>
          <a:prstGeom prst="rect">
            <a:avLst/>
          </a:prstGeom>
        </p:spPr>
      </p:pic>
      <p:sp>
        <p:nvSpPr>
          <p:cNvPr id="4" name="Rechthoek 3">
            <a:extLst>
              <a:ext uri="{FF2B5EF4-FFF2-40B4-BE49-F238E27FC236}">
                <a16:creationId xmlns:a16="http://schemas.microsoft.com/office/drawing/2014/main" id="{D31BD8E1-53F5-45C6-B684-FB64A7C91C06}"/>
              </a:ext>
            </a:extLst>
          </p:cNvPr>
          <p:cNvSpPr/>
          <p:nvPr/>
        </p:nvSpPr>
        <p:spPr>
          <a:xfrm>
            <a:off x="0" y="1"/>
            <a:ext cx="119742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9DC22DD8-3131-45C3-A46E-C98137C64458}"/>
              </a:ext>
            </a:extLst>
          </p:cNvPr>
          <p:cNvSpPr txBox="1"/>
          <p:nvPr/>
        </p:nvSpPr>
        <p:spPr>
          <a:xfrm>
            <a:off x="-103930" y="0"/>
            <a:ext cx="1261884" cy="6803571"/>
          </a:xfrm>
          <a:prstGeom prst="rect">
            <a:avLst/>
          </a:prstGeom>
          <a:noFill/>
        </p:spPr>
        <p:txBody>
          <a:bodyPr vert="vert270" wrap="square" rtlCol="0">
            <a:spAutoFit/>
          </a:bodyPr>
          <a:lstStyle/>
          <a:p>
            <a:pPr algn="ctr"/>
            <a:r>
              <a:rPr lang="nl-NL" sz="7000">
                <a:solidFill>
                  <a:schemeClr val="bg1"/>
                </a:solidFill>
                <a:latin typeface="Segoe UI" panose="020B0502040204020203" pitchFamily="34" charset="0"/>
                <a:cs typeface="Segoe UI" panose="020B0502040204020203" pitchFamily="34" charset="0"/>
              </a:rPr>
              <a:t>Zelfevaluatie</a:t>
            </a:r>
          </a:p>
        </p:txBody>
      </p:sp>
      <p:sp>
        <p:nvSpPr>
          <p:cNvPr id="8" name="Tekstvak 7">
            <a:extLst>
              <a:ext uri="{FF2B5EF4-FFF2-40B4-BE49-F238E27FC236}">
                <a16:creationId xmlns:a16="http://schemas.microsoft.com/office/drawing/2014/main" id="{190E0335-16B7-42C7-AFFD-E05C2628E416}"/>
              </a:ext>
            </a:extLst>
          </p:cNvPr>
          <p:cNvSpPr txBox="1"/>
          <p:nvPr/>
        </p:nvSpPr>
        <p:spPr>
          <a:xfrm>
            <a:off x="1611087" y="1099457"/>
            <a:ext cx="10101943" cy="5816977"/>
          </a:xfrm>
          <a:prstGeom prst="rect">
            <a:avLst/>
          </a:prstGeom>
          <a:noFill/>
        </p:spPr>
        <p:txBody>
          <a:bodyPr wrap="square" rtlCol="0">
            <a:spAutoFit/>
          </a:bodyPr>
          <a:lstStyle/>
          <a:p>
            <a:pPr>
              <a:defRPr/>
            </a:pPr>
            <a:endParaRPr lang="nl-NL" sz="3200">
              <a:solidFill>
                <a:srgbClr val="C60063"/>
              </a:solidFill>
              <a:latin typeface="Myriad pro" pitchFamily="34" charset="0"/>
            </a:endParaRPr>
          </a:p>
          <a:p>
            <a:pPr>
              <a:defRPr/>
            </a:pPr>
            <a:endParaRPr lang="nl-NL" sz="3200">
              <a:solidFill>
                <a:srgbClr val="C60063"/>
              </a:solidFill>
              <a:latin typeface="Myriad pro" pitchFamily="34" charset="0"/>
            </a:endParaRPr>
          </a:p>
          <a:p>
            <a:pPr>
              <a:defRPr/>
            </a:pPr>
            <a:endParaRPr lang="nl-NL" sz="3200">
              <a:solidFill>
                <a:srgbClr val="C60063"/>
              </a:solidFill>
              <a:latin typeface="Myriad pro" pitchFamily="34" charset="0"/>
            </a:endParaRPr>
          </a:p>
          <a:p>
            <a:pPr>
              <a:defRPr/>
            </a:pPr>
            <a:endParaRPr lang="nl-NL" sz="3200">
              <a:solidFill>
                <a:srgbClr val="C60063"/>
              </a:solidFill>
              <a:latin typeface="Myriad pro" pitchFamily="34" charset="0"/>
            </a:endParaRPr>
          </a:p>
          <a:p>
            <a:pPr>
              <a:defRPr/>
            </a:pPr>
            <a:endParaRPr lang="nl-NL" sz="3200">
              <a:solidFill>
                <a:srgbClr val="C60063"/>
              </a:solidFill>
              <a:latin typeface="Myriad pro" pitchFamily="34" charset="0"/>
            </a:endParaRPr>
          </a:p>
          <a:p>
            <a:pPr algn="ctr">
              <a:defRPr/>
            </a:pPr>
            <a:endParaRPr lang="nl-NL" sz="2800">
              <a:latin typeface="Myriad pro" pitchFamily="34" charset="0"/>
            </a:endParaRPr>
          </a:p>
          <a:p>
            <a:pPr algn="ctr">
              <a:defRPr/>
            </a:pPr>
            <a:r>
              <a:rPr lang="nl-NL" sz="2800" b="1">
                <a:solidFill>
                  <a:schemeClr val="tx2">
                    <a:lumMod val="50000"/>
                  </a:schemeClr>
                </a:solidFill>
                <a:latin typeface="Segoe UI" panose="020B0502040204020203" pitchFamily="34" charset="0"/>
                <a:cs typeface="Segoe UI" panose="020B0502040204020203" pitchFamily="34" charset="0"/>
              </a:rPr>
              <a:t>Beschrijf sterke/zwakke kanten en ontwikkelpunten. </a:t>
            </a:r>
          </a:p>
          <a:p>
            <a:pPr algn="ctr">
              <a:defRPr/>
            </a:pPr>
            <a:r>
              <a:rPr lang="nl-NL" sz="2800" b="1" i="1">
                <a:solidFill>
                  <a:schemeClr val="tx2">
                    <a:lumMod val="50000"/>
                  </a:schemeClr>
                </a:solidFill>
                <a:latin typeface="Segoe UI" panose="020B0502040204020203" pitchFamily="34" charset="0"/>
                <a:cs typeface="Segoe UI" panose="020B0502040204020203" pitchFamily="34" charset="0"/>
              </a:rPr>
              <a:t>Beschrijf niet per criterium of je wel/niet voldoet.</a:t>
            </a:r>
          </a:p>
          <a:p>
            <a:pPr>
              <a:defRPr/>
            </a:pPr>
            <a:endParaRPr lang="nl-NL" sz="3200">
              <a:solidFill>
                <a:srgbClr val="C60063"/>
              </a:solidFill>
              <a:latin typeface="Myriad pro" pitchFamily="34" charset="0"/>
            </a:endParaRPr>
          </a:p>
          <a:p>
            <a:pPr>
              <a:defRPr/>
            </a:pPr>
            <a:endParaRPr lang="nl-NL" sz="3200">
              <a:solidFill>
                <a:srgbClr val="C60063"/>
              </a:solidFill>
              <a:latin typeface="Myriad pro" pitchFamily="34" charset="0"/>
            </a:endParaRPr>
          </a:p>
          <a:p>
            <a:pPr>
              <a:defRPr/>
            </a:pPr>
            <a:endParaRPr lang="nl-NL" sz="3200">
              <a:solidFill>
                <a:srgbClr val="C60063"/>
              </a:solidFill>
            </a:endParaRPr>
          </a:p>
          <a:p>
            <a:endParaRPr lang="nl-NL" sz="3200">
              <a:solidFill>
                <a:srgbClr val="C6006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3528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3600">
                <a:latin typeface="Segoe UI" panose="020B0502040204020203" pitchFamily="34" charset="0"/>
                <a:cs typeface="Segoe UI" panose="020B0502040204020203" pitchFamily="34" charset="0"/>
              </a:rPr>
              <a:t>Gremia beoordeling TOPGGz-keurmerk</a:t>
            </a:r>
            <a:endParaRPr sz="3600">
              <a:latin typeface="Segoe UI" panose="020B0502040204020203" pitchFamily="34" charset="0"/>
              <a:cs typeface="Segoe UI" panose="020B0502040204020203" pitchFamily="34" charset="0"/>
            </a:endParaRPr>
          </a:p>
        </p:txBody>
      </p:sp>
      <p:sp>
        <p:nvSpPr>
          <p:cNvPr id="372" name="Google Shape;372;p37"/>
          <p:cNvSpPr txBox="1">
            <a:spLocks noGrp="1"/>
          </p:cNvSpPr>
          <p:nvPr>
            <p:ph type="body" idx="4294967295"/>
          </p:nvPr>
        </p:nvSpPr>
        <p:spPr>
          <a:xfrm>
            <a:off x="838200" y="1798638"/>
            <a:ext cx="10515600" cy="3917950"/>
          </a:xfrm>
          <a:prstGeom prst="rect">
            <a:avLst/>
          </a:prstGeom>
        </p:spPr>
        <p:txBody>
          <a:bodyPr spcFirstLastPara="1" vert="horz" wrap="square" lIns="121900" tIns="121900" rIns="121900" bIns="121900" rtlCol="0" anchor="t" anchorCtr="0">
            <a:noAutofit/>
          </a:bodyPr>
          <a:lstStyle/>
          <a:p>
            <a:pPr>
              <a:buSzPct val="100000"/>
              <a:buFont typeface="Wingdings" pitchFamily="2" charset="2"/>
              <a:buChar char="§"/>
              <a:defRPr/>
            </a:pPr>
            <a:r>
              <a:rPr lang="nl-NL" sz="2400" b="1" u="sng">
                <a:solidFill>
                  <a:srgbClr val="C60063"/>
                </a:solidFill>
                <a:latin typeface="Segoe UI" panose="020B0502040204020203" pitchFamily="34" charset="0"/>
                <a:cs typeface="Segoe UI" panose="020B0502040204020203" pitchFamily="34" charset="0"/>
              </a:rPr>
              <a:t>Bestuur</a:t>
            </a:r>
            <a:r>
              <a:rPr lang="nl-NL" sz="2400">
                <a:solidFill>
                  <a:srgbClr val="C60063"/>
                </a:solidFill>
                <a:latin typeface="Segoe UI" panose="020B0502040204020203" pitchFamily="34" charset="0"/>
                <a:cs typeface="Segoe UI" panose="020B0502040204020203" pitchFamily="34" charset="0"/>
              </a:rPr>
              <a:t>: neemt besluit over het wel of niet toekennen van het TOPGGz-keurmerk.</a:t>
            </a:r>
          </a:p>
          <a:p>
            <a:pPr>
              <a:buSzPct val="100000"/>
              <a:buFont typeface="Wingdings" pitchFamily="2" charset="2"/>
              <a:buChar char="§"/>
              <a:defRPr/>
            </a:pPr>
            <a:r>
              <a:rPr lang="nl-NL" sz="2400" b="1" u="sng">
                <a:solidFill>
                  <a:srgbClr val="C60063"/>
                </a:solidFill>
                <a:latin typeface="Segoe UI" panose="020B0502040204020203" pitchFamily="34" charset="0"/>
                <a:cs typeface="Segoe UI" panose="020B0502040204020203" pitchFamily="34" charset="0"/>
              </a:rPr>
              <a:t>Visitatiecommissie</a:t>
            </a:r>
            <a:r>
              <a:rPr lang="nl-NL" sz="2400">
                <a:solidFill>
                  <a:srgbClr val="C60063"/>
                </a:solidFill>
                <a:latin typeface="Segoe UI" panose="020B0502040204020203" pitchFamily="34" charset="0"/>
                <a:cs typeface="Segoe UI" panose="020B0502040204020203" pitchFamily="34" charset="0"/>
              </a:rPr>
              <a:t>: verantwoordelijk voor het beoordelen van de visitaties en geeft advies aan het bestuur over het wel of niet toekennen van het TOPGGz-keurmerk. </a:t>
            </a:r>
          </a:p>
          <a:p>
            <a:pPr>
              <a:buSzPct val="100000"/>
              <a:buFont typeface="Wingdings" pitchFamily="2" charset="2"/>
              <a:buChar char="§"/>
              <a:defRPr/>
            </a:pPr>
            <a:r>
              <a:rPr lang="nl-NL" sz="2400" b="1" u="sng">
                <a:solidFill>
                  <a:srgbClr val="C60063"/>
                </a:solidFill>
                <a:latin typeface="Segoe UI" panose="020B0502040204020203" pitchFamily="34" charset="0"/>
                <a:cs typeface="Segoe UI" panose="020B0502040204020203" pitchFamily="34" charset="0"/>
              </a:rPr>
              <a:t>Visitatieteam</a:t>
            </a:r>
            <a:r>
              <a:rPr lang="nl-NL" sz="2400">
                <a:solidFill>
                  <a:srgbClr val="C60063"/>
                </a:solidFill>
                <a:latin typeface="Segoe UI" panose="020B0502040204020203" pitchFamily="34" charset="0"/>
                <a:cs typeface="Segoe UI" panose="020B0502040204020203" pitchFamily="34" charset="0"/>
              </a:rPr>
              <a:t>: delegatie vanuit de visitatiecommissie welke de visitatie uitvoert, bestaande uit: een van de voorzitters van de visitatiecommissie, twee leden van de visitatiecommissie, directeur of senior adviseur TOPGGz en de secretaris van de visitatiecommissie.</a:t>
            </a:r>
          </a:p>
          <a:p>
            <a:pPr marL="457200" indent="-457200"/>
            <a:endParaRPr sz="3200">
              <a:solidFill>
                <a:srgbClr val="C60063"/>
              </a:solidFill>
              <a:latin typeface="Myriad pro" pitchFamily="34" charset="0"/>
            </a:endParaRPr>
          </a:p>
        </p:txBody>
      </p:sp>
    </p:spTree>
    <p:extLst>
      <p:ext uri="{BB962C8B-B14F-4D97-AF65-F5344CB8AC3E}">
        <p14:creationId xmlns:p14="http://schemas.microsoft.com/office/powerpoint/2010/main" val="3449933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12A55F-306C-4A9F-8EE9-284DF7A971E6}"/>
              </a:ext>
            </a:extLst>
          </p:cNvPr>
          <p:cNvSpPr>
            <a:spLocks noGrp="1"/>
          </p:cNvSpPr>
          <p:nvPr>
            <p:ph type="title"/>
          </p:nvPr>
        </p:nvSpPr>
        <p:spPr/>
        <p:txBody>
          <a:bodyPr>
            <a:normAutofit/>
          </a:bodyPr>
          <a:lstStyle/>
          <a:p>
            <a:r>
              <a:rPr lang="nl-NL" sz="4200">
                <a:latin typeface="Segoe UI" panose="020B0502040204020203" pitchFamily="34" charset="0"/>
                <a:cs typeface="Segoe UI" panose="020B0502040204020203" pitchFamily="34" charset="0"/>
              </a:rPr>
              <a:t>Visitatieproces voor het TOPGGz-keurmerk</a:t>
            </a:r>
          </a:p>
        </p:txBody>
      </p:sp>
      <p:pic>
        <p:nvPicPr>
          <p:cNvPr id="4" name="Afbeelding 3">
            <a:extLst>
              <a:ext uri="{FF2B5EF4-FFF2-40B4-BE49-F238E27FC236}">
                <a16:creationId xmlns:a16="http://schemas.microsoft.com/office/drawing/2014/main" id="{1893194D-DF3E-4845-96EE-9AC17BFE0634}"/>
              </a:ext>
            </a:extLst>
          </p:cNvPr>
          <p:cNvPicPr>
            <a:picLocks noChangeAspect="1"/>
          </p:cNvPicPr>
          <p:nvPr/>
        </p:nvPicPr>
        <p:blipFill>
          <a:blip r:embed="rId2"/>
          <a:stretch>
            <a:fillRect/>
          </a:stretch>
        </p:blipFill>
        <p:spPr>
          <a:xfrm>
            <a:off x="291356" y="2200949"/>
            <a:ext cx="11609287" cy="3605670"/>
          </a:xfrm>
          <a:prstGeom prst="rect">
            <a:avLst/>
          </a:prstGeom>
        </p:spPr>
      </p:pic>
    </p:spTree>
    <p:extLst>
      <p:ext uri="{BB962C8B-B14F-4D97-AF65-F5344CB8AC3E}">
        <p14:creationId xmlns:p14="http://schemas.microsoft.com/office/powerpoint/2010/main" val="7080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6" name="Picture 3">
            <a:extLst>
              <a:ext uri="{FF2B5EF4-FFF2-40B4-BE49-F238E27FC236}">
                <a16:creationId xmlns:a16="http://schemas.microsoft.com/office/drawing/2014/main" id="{3B74F6F0-7B75-4D40-B6B8-89D0C20020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6360" y="1844824"/>
            <a:ext cx="9747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Google Shape;162;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dirty="0">
                <a:latin typeface="Segoe UI" panose="020B0502040204020203" pitchFamily="34" charset="0"/>
                <a:cs typeface="Segoe UI" panose="020B0502040204020203" pitchFamily="34" charset="0"/>
              </a:rPr>
              <a:t>De </a:t>
            </a:r>
            <a:r>
              <a:rPr lang="nl-NL" sz="4800" dirty="0" err="1">
                <a:latin typeface="Segoe UI" panose="020B0502040204020203" pitchFamily="34" charset="0"/>
                <a:cs typeface="Segoe UI" panose="020B0502040204020203" pitchFamily="34" charset="0"/>
              </a:rPr>
              <a:t>visitatiedag</a:t>
            </a:r>
            <a:endParaRPr lang="nl-NL" sz="4800" dirty="0">
              <a:latin typeface="Segoe UI" panose="020B0502040204020203" pitchFamily="34" charset="0"/>
              <a:cs typeface="Segoe UI" panose="020B0502040204020203" pitchFamily="34" charset="0"/>
            </a:endParaRPr>
          </a:p>
        </p:txBody>
      </p:sp>
      <p:sp>
        <p:nvSpPr>
          <p:cNvPr id="161" name="Google Shape;161;p21"/>
          <p:cNvSpPr txBox="1">
            <a:spLocks noGrp="1"/>
          </p:cNvSpPr>
          <p:nvPr>
            <p:ph type="body" idx="4294967295"/>
          </p:nvPr>
        </p:nvSpPr>
        <p:spPr>
          <a:xfrm>
            <a:off x="838200" y="1819492"/>
            <a:ext cx="10515600" cy="4510088"/>
          </a:xfrm>
          <a:prstGeom prst="rect">
            <a:avLst/>
          </a:prstGeom>
        </p:spPr>
        <p:txBody>
          <a:bodyPr spcFirstLastPara="1" vert="horz" wrap="square" lIns="121900" tIns="121900" rIns="121900" bIns="121900" rtlCol="0" anchor="t" anchorCtr="0">
            <a:noAutofit/>
          </a:bodyPr>
          <a:lstStyle/>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Visitatie op één centrale locatie</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Volledige openheid (gedragscode)</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TOPGGz-visitatieteam : vijf leden</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Afvaardiging afdeling: zes vertegenwoordigers waaronder patiëntvertegenwoordiger.</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Contactpersoon van de instelling als toehoorder</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Zowel gesprek afdeling (105 minuten) als met RvB (30 minuten)</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Mondelinge ‘elevator pitch’</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Input vanuit patiënt (instructie beschikbaar)</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Doorlopen criteria; kritische vragen</a:t>
            </a:r>
          </a:p>
          <a:p>
            <a:pPr marL="358766" lvl="2" indent="-357179">
              <a:buClr>
                <a:srgbClr val="0098BD"/>
              </a:buCl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Globale (centrale) terugkoppeling</a:t>
            </a:r>
          </a:p>
          <a:p>
            <a:pPr marL="457189" indent="-457189"/>
            <a:endParaRPr lang="nl-NL" noProof="1"/>
          </a:p>
          <a:p>
            <a:pPr marL="457189" indent="-457189"/>
            <a:endParaRPr lang="nl-NL" noProof="1"/>
          </a:p>
        </p:txBody>
      </p:sp>
      <p:sp>
        <p:nvSpPr>
          <p:cNvPr id="163" name="Google Shape;163;p21"/>
          <p:cNvSpPr txBox="1">
            <a:spLocks noGrp="1"/>
          </p:cNvSpPr>
          <p:nvPr>
            <p:ph type="body" idx="4294967295"/>
          </p:nvPr>
        </p:nvSpPr>
        <p:spPr>
          <a:xfrm>
            <a:off x="6810375" y="1824038"/>
            <a:ext cx="5381625" cy="4510087"/>
          </a:xfrm>
          <a:prstGeom prst="rect">
            <a:avLst/>
          </a:prstGeom>
        </p:spPr>
        <p:txBody>
          <a:bodyPr spcFirstLastPara="1" vert="horz" wrap="square" lIns="121900" tIns="121900" rIns="121900" bIns="121900" rtlCol="0" anchor="t" anchorCtr="0">
            <a:noAutofit/>
          </a:bodyPr>
          <a:lstStyle/>
          <a:p>
            <a:pPr marL="0" indent="0">
              <a:buNone/>
            </a:pPr>
            <a:endParaRPr lang="nl-NL" b="1"/>
          </a:p>
          <a:p>
            <a:pPr marL="0" indent="0">
              <a:buNone/>
            </a:pPr>
            <a:endParaRPr lang="nl-NL" b="1"/>
          </a:p>
          <a:p>
            <a:pPr marL="0" indent="0">
              <a:buNone/>
            </a:pPr>
            <a:endParaRPr lang="nl-NL" b="1"/>
          </a:p>
          <a:p>
            <a:pPr marL="0" indent="0">
              <a:buNone/>
            </a:pPr>
            <a:r>
              <a:rPr lang="nl-NL"/>
              <a:t>    </a:t>
            </a:r>
          </a:p>
        </p:txBody>
      </p:sp>
      <p:pic>
        <p:nvPicPr>
          <p:cNvPr id="5" name="Picture 2">
            <a:extLst>
              <a:ext uri="{FF2B5EF4-FFF2-40B4-BE49-F238E27FC236}">
                <a16:creationId xmlns:a16="http://schemas.microsoft.com/office/drawing/2014/main" id="{C71DBFA7-8857-4280-8EB4-519675D9D5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565" y="1916832"/>
            <a:ext cx="1377678" cy="114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386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noProof="1">
                <a:latin typeface="Segoe UI" panose="020B0502040204020203" pitchFamily="34" charset="0"/>
                <a:cs typeface="Segoe UI" panose="020B0502040204020203" pitchFamily="34" charset="0"/>
              </a:rPr>
              <a:t>Visitatieweb</a:t>
            </a:r>
          </a:p>
        </p:txBody>
      </p:sp>
      <p:sp>
        <p:nvSpPr>
          <p:cNvPr id="161" name="Google Shape;161;p21"/>
          <p:cNvSpPr txBox="1">
            <a:spLocks noGrp="1"/>
          </p:cNvSpPr>
          <p:nvPr>
            <p:ph type="body" idx="4294967295"/>
          </p:nvPr>
        </p:nvSpPr>
        <p:spPr>
          <a:xfrm>
            <a:off x="838200" y="1863861"/>
            <a:ext cx="10515600" cy="4510088"/>
          </a:xfrm>
          <a:prstGeom prst="rect">
            <a:avLst/>
          </a:prstGeom>
        </p:spPr>
        <p:txBody>
          <a:bodyPr spcFirstLastPara="1" vert="horz" wrap="square" lIns="121900" tIns="121900" rIns="121900" bIns="121900" rtlCol="0" anchor="t" anchorCtr="0">
            <a:noAutofit/>
          </a:bodyPr>
          <a:lstStyle/>
          <a:p>
            <a:pPr>
              <a:buClr>
                <a:srgbClr val="0098BD"/>
              </a:buClr>
              <a:buSzPct val="100000"/>
              <a:buFont typeface="Wingdings" panose="05000000000000000000" pitchFamily="2" charset="2"/>
              <a:buChar char="§"/>
              <a:defRPr/>
            </a:pPr>
            <a:r>
              <a:rPr lang="nl-NL" sz="2400">
                <a:solidFill>
                  <a:srgbClr val="0098BD"/>
                </a:solidFill>
                <a:latin typeface="Segoe UI" panose="020B0502040204020203" pitchFamily="34" charset="0"/>
                <a:cs typeface="Segoe UI" panose="020B0502040204020203" pitchFamily="34" charset="0"/>
              </a:rPr>
              <a:t>Inlog voor contactpersoon instelling en contactpersoon afdeling</a:t>
            </a:r>
          </a:p>
          <a:p>
            <a:pPr>
              <a:buClr>
                <a:srgbClr val="0098BD"/>
              </a:buClr>
              <a:buSzPct val="100000"/>
              <a:buFont typeface="Wingdings" panose="05000000000000000000" pitchFamily="2" charset="2"/>
              <a:buChar char="§"/>
              <a:defRPr/>
            </a:pPr>
            <a:r>
              <a:rPr lang="nl-NL" sz="2400">
                <a:solidFill>
                  <a:srgbClr val="C60063"/>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www.visitatieweb-topggz.nl</a:t>
            </a:r>
            <a:r>
              <a:rPr lang="nl-NL" sz="2400">
                <a:solidFill>
                  <a:srgbClr val="C60063"/>
                </a:solidFill>
                <a:latin typeface="Segoe UI" panose="020B0502040204020203" pitchFamily="34" charset="0"/>
                <a:cs typeface="Segoe UI" panose="020B0502040204020203" pitchFamily="34" charset="0"/>
              </a:rPr>
              <a:t> </a:t>
            </a:r>
            <a:r>
              <a:rPr lang="nl-NL" sz="2400">
                <a:solidFill>
                  <a:srgbClr val="0098BD"/>
                </a:solidFill>
                <a:latin typeface="Segoe UI" panose="020B0502040204020203" pitchFamily="34" charset="0"/>
                <a:cs typeface="Segoe UI" panose="020B0502040204020203" pitchFamily="34" charset="0"/>
              </a:rPr>
              <a:t>(ook via knop op TOPGGz-website)</a:t>
            </a:r>
          </a:p>
          <a:p>
            <a:pPr>
              <a:buClr>
                <a:srgbClr val="0098BD"/>
              </a:buClr>
              <a:buSzPct val="100000"/>
              <a:buFont typeface="Wingdings" panose="05000000000000000000" pitchFamily="2" charset="2"/>
              <a:buChar char="§"/>
              <a:defRPr/>
            </a:pPr>
            <a:r>
              <a:rPr lang="nl-NL" sz="2400">
                <a:solidFill>
                  <a:srgbClr val="0098BD"/>
                </a:solidFill>
                <a:latin typeface="Segoe UI" panose="020B0502040204020203" pitchFamily="34" charset="0"/>
                <a:cs typeface="Segoe UI" panose="020B0502040204020203" pitchFamily="34" charset="0"/>
              </a:rPr>
              <a:t>Handleiding beschikbaar</a:t>
            </a:r>
          </a:p>
          <a:p>
            <a:pPr>
              <a:buClr>
                <a:srgbClr val="0098BD"/>
              </a:buClr>
              <a:buSzPct val="100000"/>
              <a:buFont typeface="Wingdings" panose="05000000000000000000" pitchFamily="2" charset="2"/>
              <a:buChar char="§"/>
              <a:defRPr/>
            </a:pPr>
            <a:r>
              <a:rPr lang="nl-NL" sz="2400">
                <a:solidFill>
                  <a:srgbClr val="0098BD"/>
                </a:solidFill>
                <a:latin typeface="Segoe UI" panose="020B0502040204020203" pitchFamily="34" charset="0"/>
                <a:cs typeface="Segoe UI" panose="020B0502040204020203" pitchFamily="34" charset="0"/>
              </a:rPr>
              <a:t>Volg per criterium de vereiste onderbouwing</a:t>
            </a:r>
          </a:p>
          <a:p>
            <a:pPr>
              <a:buClr>
                <a:srgbClr val="0098BD"/>
              </a:buClr>
              <a:buSzPct val="100000"/>
              <a:buFont typeface="Wingdings" panose="05000000000000000000" pitchFamily="2" charset="2"/>
              <a:buChar char="§"/>
              <a:defRPr/>
            </a:pPr>
            <a:r>
              <a:rPr lang="nl-NL" sz="2400">
                <a:solidFill>
                  <a:srgbClr val="0098BD"/>
                </a:solidFill>
                <a:latin typeface="Segoe UI" panose="020B0502040204020203" pitchFamily="34" charset="0"/>
                <a:cs typeface="Segoe UI" panose="020B0502040204020203" pitchFamily="34" charset="0"/>
              </a:rPr>
              <a:t>Mogelijkheid documenten uploaden in fase 1, 3 en 6</a:t>
            </a:r>
          </a:p>
          <a:p>
            <a:pPr>
              <a:buClr>
                <a:srgbClr val="0098BD"/>
              </a:buClr>
              <a:buSzPct val="100000"/>
              <a:buFont typeface="Wingdings" panose="05000000000000000000" pitchFamily="2" charset="2"/>
              <a:buChar char="§"/>
              <a:defRPr/>
            </a:pPr>
            <a:r>
              <a:rPr lang="nl-NL" sz="2400">
                <a:solidFill>
                  <a:srgbClr val="0098BD"/>
                </a:solidFill>
                <a:latin typeface="Segoe UI" panose="020B0502040204020203" pitchFamily="34" charset="0"/>
                <a:cs typeface="Segoe UI" panose="020B0502040204020203" pitchFamily="34" charset="0"/>
              </a:rPr>
              <a:t>Formats op te vragen via </a:t>
            </a:r>
            <a:r>
              <a:rPr lang="nl-NL" sz="2400" u="sng">
                <a:solidFill>
                  <a:srgbClr val="C60063"/>
                </a:solidFill>
                <a:latin typeface="Segoe UI" panose="020B0502040204020203" pitchFamily="34" charset="0"/>
                <a:cs typeface="Segoe UI" panose="020B0502040204020203" pitchFamily="34" charset="0"/>
              </a:rPr>
              <a:t>visitatiecommissie@topggz.nl </a:t>
            </a:r>
          </a:p>
          <a:p>
            <a:pPr>
              <a:buClr>
                <a:srgbClr val="0098BD"/>
              </a:buClr>
              <a:buSzPct val="100000"/>
              <a:buFont typeface="Wingdings" panose="05000000000000000000" pitchFamily="2" charset="2"/>
              <a:buChar char="§"/>
              <a:defRPr/>
            </a:pPr>
            <a:r>
              <a:rPr lang="nl-NL" sz="2400">
                <a:solidFill>
                  <a:srgbClr val="0098BD"/>
                </a:solidFill>
                <a:latin typeface="Segoe UI" panose="020B0502040204020203" pitchFamily="34" charset="0"/>
                <a:cs typeface="Segoe UI" panose="020B0502040204020203" pitchFamily="34" charset="0"/>
              </a:rPr>
              <a:t>Geen documenten mailen of per post sturen</a:t>
            </a:r>
          </a:p>
          <a:p>
            <a:pPr>
              <a:buClr>
                <a:srgbClr val="0098BD"/>
              </a:buClr>
              <a:buSzPct val="100000"/>
              <a:buFont typeface="Wingdings" panose="05000000000000000000" pitchFamily="2" charset="2"/>
              <a:buChar char="§"/>
              <a:defRPr/>
            </a:pPr>
            <a:r>
              <a:rPr lang="nl-NL" sz="2400">
                <a:solidFill>
                  <a:srgbClr val="0098BD"/>
                </a:solidFill>
                <a:latin typeface="Segoe UI" panose="020B0502040204020203" pitchFamily="34" charset="0"/>
                <a:cs typeface="Segoe UI" panose="020B0502040204020203" pitchFamily="34" charset="0"/>
              </a:rPr>
              <a:t>Fase pas afsluiten als alles ingevuld is </a:t>
            </a:r>
          </a:p>
          <a:p>
            <a:pPr marL="457189" indent="-457189"/>
            <a:endParaRPr lang="nl-NL"/>
          </a:p>
          <a:p>
            <a:pPr marL="457189" indent="-457189"/>
            <a:endParaRPr lang="nl-NL"/>
          </a:p>
        </p:txBody>
      </p:sp>
    </p:spTree>
    <p:extLst>
      <p:ext uri="{BB962C8B-B14F-4D97-AF65-F5344CB8AC3E}">
        <p14:creationId xmlns:p14="http://schemas.microsoft.com/office/powerpoint/2010/main" val="1692731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Topggz\Topklinische Zorg\PR en communicatie\Activiteiten\Informatiebijeenkomsten\Informatiebijeenkomsten 2018\C1 visitatieweb 2019-2020 met invulveld en upload.jpg">
            <a:extLst>
              <a:ext uri="{FF2B5EF4-FFF2-40B4-BE49-F238E27FC236}">
                <a16:creationId xmlns:a16="http://schemas.microsoft.com/office/drawing/2014/main" id="{37314F77-7067-44C7-ABA8-766092E69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839" y="0"/>
            <a:ext cx="10297424" cy="690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1741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noProof="1">
                <a:latin typeface="Segoe UI" panose="020B0502040204020203" pitchFamily="34" charset="0"/>
                <a:cs typeface="Segoe UI" panose="020B0502040204020203" pitchFamily="34" charset="0"/>
              </a:rPr>
              <a:t>Na toekenning</a:t>
            </a:r>
          </a:p>
        </p:txBody>
      </p:sp>
      <p:sp>
        <p:nvSpPr>
          <p:cNvPr id="161" name="Google Shape;161;p21"/>
          <p:cNvSpPr txBox="1">
            <a:spLocks noGrp="1"/>
          </p:cNvSpPr>
          <p:nvPr>
            <p:ph type="body" idx="4294967295"/>
          </p:nvPr>
        </p:nvSpPr>
        <p:spPr>
          <a:xfrm>
            <a:off x="838200" y="1891910"/>
            <a:ext cx="10515600" cy="4510088"/>
          </a:xfrm>
          <a:prstGeom prst="rect">
            <a:avLst/>
          </a:prstGeom>
        </p:spPr>
        <p:txBody>
          <a:bodyPr spcFirstLastPara="1" vert="horz" wrap="square" lIns="121900" tIns="121900" rIns="121900" bIns="121900" rtlCol="0" anchor="t" anchorCtr="0">
            <a:noAutofit/>
          </a:bodyPr>
          <a:lstStyle/>
          <a:p>
            <a:pP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Afdeling mag komende vier jaar het keurmerk voeren (cf reglement)</a:t>
            </a:r>
          </a:p>
          <a:p>
            <a:pP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Iedere vier jaar hervisitatie</a:t>
            </a:r>
          </a:p>
          <a:p>
            <a:pP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Keurmerken worden feestelijk uitgereikt</a:t>
            </a:r>
          </a:p>
          <a:p>
            <a:pP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Eigen afdelingspagina op TOPGGz-website</a:t>
            </a:r>
          </a:p>
          <a:p>
            <a:pP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Nieuws over/van de afdeling in TOPGGz-nieuwsbrief</a:t>
            </a:r>
          </a:p>
          <a:p>
            <a:pPr>
              <a:buSzPct val="100000"/>
              <a:buFont typeface="Wingdings" pitchFamily="2" charset="2"/>
              <a:buChar char="§"/>
              <a:defRPr/>
            </a:pPr>
            <a:r>
              <a:rPr lang="nl-NL" sz="2400" noProof="1">
                <a:solidFill>
                  <a:srgbClr val="0098BD"/>
                </a:solidFill>
                <a:latin typeface="Segoe UI" panose="020B0502040204020203" pitchFamily="34" charset="0"/>
                <a:cs typeface="Segoe UI" panose="020B0502040204020203" pitchFamily="34" charset="0"/>
              </a:rPr>
              <a:t>Instelling wordt lid en gaat meedoen in een TOPGGz-netwerk</a:t>
            </a:r>
          </a:p>
          <a:p>
            <a:pPr marL="457189" indent="-457189"/>
            <a:endParaRPr lang="nl-NL" noProof="1"/>
          </a:p>
          <a:p>
            <a:pPr marL="457189" indent="-457189"/>
            <a:endParaRPr lang="nl-NL" noProof="1"/>
          </a:p>
        </p:txBody>
      </p:sp>
      <p:sp>
        <p:nvSpPr>
          <p:cNvPr id="163" name="Google Shape;163;p21"/>
          <p:cNvSpPr txBox="1">
            <a:spLocks noGrp="1"/>
          </p:cNvSpPr>
          <p:nvPr>
            <p:ph type="body" idx="4294967295"/>
          </p:nvPr>
        </p:nvSpPr>
        <p:spPr>
          <a:xfrm>
            <a:off x="10406063" y="3048000"/>
            <a:ext cx="1785937" cy="3284538"/>
          </a:xfrm>
          <a:prstGeom prst="rect">
            <a:avLst/>
          </a:prstGeom>
        </p:spPr>
        <p:txBody>
          <a:bodyPr spcFirstLastPara="1" vert="horz" wrap="square" lIns="121900" tIns="121900" rIns="121900" bIns="121900" rtlCol="0" anchor="t" anchorCtr="0">
            <a:noAutofit/>
          </a:bodyPr>
          <a:lstStyle/>
          <a:p>
            <a:pPr marL="0" indent="0">
              <a:buNone/>
            </a:pPr>
            <a:endParaRPr lang="nl-NL" b="1" noProof="1"/>
          </a:p>
          <a:p>
            <a:pPr marL="0" indent="0">
              <a:buNone/>
            </a:pPr>
            <a:endParaRPr lang="nl-NL" b="1" noProof="1"/>
          </a:p>
          <a:p>
            <a:pPr marL="0" indent="0">
              <a:buNone/>
            </a:pPr>
            <a:endParaRPr lang="nl-NL" b="1" noProof="1"/>
          </a:p>
          <a:p>
            <a:pPr marL="0" indent="0">
              <a:buNone/>
            </a:pPr>
            <a:r>
              <a:rPr lang="nl-NL" noProof="1"/>
              <a:t>    </a:t>
            </a:r>
          </a:p>
        </p:txBody>
      </p:sp>
      <p:pic>
        <p:nvPicPr>
          <p:cNvPr id="14" name="Afbeelding 13">
            <a:extLst>
              <a:ext uri="{FF2B5EF4-FFF2-40B4-BE49-F238E27FC236}">
                <a16:creationId xmlns:a16="http://schemas.microsoft.com/office/drawing/2014/main" id="{4D791557-C38D-44A2-8165-E97FF52A7B1D}"/>
              </a:ext>
            </a:extLst>
          </p:cNvPr>
          <p:cNvPicPr>
            <a:picLocks noChangeAspect="1"/>
          </p:cNvPicPr>
          <p:nvPr/>
        </p:nvPicPr>
        <p:blipFill>
          <a:blip r:embed="rId3"/>
          <a:stretch>
            <a:fillRect/>
          </a:stretch>
        </p:blipFill>
        <p:spPr>
          <a:xfrm>
            <a:off x="8176865" y="2771274"/>
            <a:ext cx="1113497" cy="1113497"/>
          </a:xfrm>
          <a:prstGeom prst="rect">
            <a:avLst/>
          </a:prstGeom>
        </p:spPr>
      </p:pic>
      <p:pic>
        <p:nvPicPr>
          <p:cNvPr id="3" name="Afbeelding 2">
            <a:extLst>
              <a:ext uri="{FF2B5EF4-FFF2-40B4-BE49-F238E27FC236}">
                <a16:creationId xmlns:a16="http://schemas.microsoft.com/office/drawing/2014/main" id="{700560A8-31AB-4C22-A26D-27CBCBDBC74C}"/>
              </a:ext>
            </a:extLst>
          </p:cNvPr>
          <p:cNvPicPr>
            <a:picLocks noChangeAspect="1"/>
          </p:cNvPicPr>
          <p:nvPr/>
        </p:nvPicPr>
        <p:blipFill>
          <a:blip r:embed="rId4"/>
          <a:stretch>
            <a:fillRect/>
          </a:stretch>
        </p:blipFill>
        <p:spPr>
          <a:xfrm>
            <a:off x="9523814" y="2574857"/>
            <a:ext cx="1343662" cy="1896058"/>
          </a:xfrm>
          <a:prstGeom prst="rect">
            <a:avLst/>
          </a:prstGeom>
        </p:spPr>
      </p:pic>
    </p:spTree>
    <p:extLst>
      <p:ext uri="{BB962C8B-B14F-4D97-AF65-F5344CB8AC3E}">
        <p14:creationId xmlns:p14="http://schemas.microsoft.com/office/powerpoint/2010/main" val="3428918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a:latin typeface="Segoe UI" panose="020B0502040204020203" pitchFamily="34" charset="0"/>
                <a:cs typeface="Segoe UI" panose="020B0502040204020203" pitchFamily="34" charset="0"/>
              </a:rPr>
              <a:t>TOPGGz-netwerk</a:t>
            </a:r>
          </a:p>
        </p:txBody>
      </p:sp>
      <p:sp>
        <p:nvSpPr>
          <p:cNvPr id="161" name="Google Shape;161;p21"/>
          <p:cNvSpPr txBox="1">
            <a:spLocks noGrp="1"/>
          </p:cNvSpPr>
          <p:nvPr>
            <p:ph type="body" idx="4294967295"/>
          </p:nvPr>
        </p:nvSpPr>
        <p:spPr>
          <a:xfrm>
            <a:off x="848144" y="1822450"/>
            <a:ext cx="10495712" cy="4510088"/>
          </a:xfrm>
          <a:prstGeom prst="rect">
            <a:avLst/>
          </a:prstGeom>
        </p:spPr>
        <p:txBody>
          <a:bodyPr spcFirstLastPara="1" vert="horz" wrap="square" lIns="121900" tIns="121900" rIns="121900" bIns="121900" rtlCol="0" anchor="t" anchorCtr="0">
            <a:noAutofit/>
          </a:bodyPr>
          <a:lstStyle/>
          <a:p>
            <a:pPr>
              <a:buSzPct val="100000"/>
              <a:buFont typeface="Wingdings" pitchFamily="2" charset="2"/>
              <a:buChar char="§"/>
              <a:defRPr/>
            </a:pPr>
            <a:r>
              <a:rPr lang="nl-NL" sz="2400">
                <a:solidFill>
                  <a:srgbClr val="0098BD"/>
                </a:solidFill>
                <a:latin typeface="Segoe UI" panose="020B0502040204020203" pitchFamily="34" charset="0"/>
                <a:cs typeface="Segoe UI" panose="020B0502040204020203" pitchFamily="34" charset="0"/>
              </a:rPr>
              <a:t>Bestuur, Ledenraad, Adviesraad</a:t>
            </a:r>
          </a:p>
          <a:p>
            <a:pPr>
              <a:buSzPct val="100000"/>
              <a:buFont typeface="Wingdings" pitchFamily="2" charset="2"/>
              <a:buChar char="§"/>
              <a:defRPr/>
            </a:pPr>
            <a:r>
              <a:rPr lang="nl-NL" sz="2400">
                <a:solidFill>
                  <a:srgbClr val="0098BD"/>
                </a:solidFill>
                <a:latin typeface="Segoe UI" panose="020B0502040204020203" pitchFamily="34" charset="0"/>
                <a:cs typeface="Segoe UI" panose="020B0502040204020203" pitchFamily="34" charset="0"/>
              </a:rPr>
              <a:t>Netwerk Kwaliteit en Doelmatigheid</a:t>
            </a:r>
          </a:p>
          <a:p>
            <a:pPr>
              <a:buSzPct val="100000"/>
              <a:buFont typeface="Wingdings" pitchFamily="2" charset="2"/>
              <a:buChar char="§"/>
              <a:defRPr/>
            </a:pPr>
            <a:r>
              <a:rPr lang="nl-NL" sz="2400">
                <a:solidFill>
                  <a:srgbClr val="0098BD"/>
                </a:solidFill>
                <a:latin typeface="Segoe UI" panose="020B0502040204020203" pitchFamily="34" charset="0"/>
                <a:cs typeface="Segoe UI" panose="020B0502040204020203" pitchFamily="34" charset="0"/>
              </a:rPr>
              <a:t>TOP-consortium (hoogleraren)</a:t>
            </a:r>
          </a:p>
          <a:p>
            <a:pPr>
              <a:buSzPct val="100000"/>
              <a:buFont typeface="Wingdings" pitchFamily="2" charset="2"/>
              <a:buChar char="§"/>
              <a:defRPr/>
            </a:pPr>
            <a:r>
              <a:rPr lang="nl-NL" sz="2400">
                <a:solidFill>
                  <a:srgbClr val="0098BD"/>
                </a:solidFill>
                <a:latin typeface="Segoe UI" panose="020B0502040204020203" pitchFamily="34" charset="0"/>
                <a:cs typeface="Segoe UI" panose="020B0502040204020203" pitchFamily="34" charset="0"/>
              </a:rPr>
              <a:t>Netwerk PR en communicatie</a:t>
            </a:r>
          </a:p>
          <a:p>
            <a:pPr>
              <a:buSzPct val="100000"/>
              <a:buFont typeface="Wingdings" pitchFamily="2" charset="2"/>
              <a:buChar char="§"/>
              <a:defRPr/>
            </a:pPr>
            <a:r>
              <a:rPr lang="nl-NL" sz="2400">
                <a:solidFill>
                  <a:srgbClr val="0098BD"/>
                </a:solidFill>
                <a:latin typeface="Segoe UI" panose="020B0502040204020203" pitchFamily="34" charset="0"/>
                <a:cs typeface="Segoe UI" panose="020B0502040204020203" pitchFamily="34" charset="0"/>
              </a:rPr>
              <a:t>Netwerk bekostiging</a:t>
            </a:r>
          </a:p>
          <a:p>
            <a:pPr>
              <a:buSzPct val="100000"/>
              <a:buFont typeface="Wingdings" pitchFamily="2" charset="2"/>
              <a:buChar char="§"/>
              <a:defRPr/>
            </a:pPr>
            <a:r>
              <a:rPr lang="nl-NL" sz="2400">
                <a:solidFill>
                  <a:srgbClr val="0098BD"/>
                </a:solidFill>
                <a:latin typeface="Segoe UI" panose="020B0502040204020203" pitchFamily="34" charset="0"/>
                <a:cs typeface="Segoe UI" panose="020B0502040204020203" pitchFamily="34" charset="0"/>
              </a:rPr>
              <a:t>Visitatiecommissie </a:t>
            </a:r>
          </a:p>
          <a:p>
            <a:pPr marL="457189" indent="-457189"/>
            <a:endParaRPr lang="nl-NL"/>
          </a:p>
          <a:p>
            <a:pPr marL="457189" indent="-457189"/>
            <a:endParaRPr lang="nl-NL"/>
          </a:p>
        </p:txBody>
      </p:sp>
      <p:sp>
        <p:nvSpPr>
          <p:cNvPr id="163" name="Google Shape;163;p21"/>
          <p:cNvSpPr txBox="1">
            <a:spLocks noGrp="1"/>
          </p:cNvSpPr>
          <p:nvPr>
            <p:ph type="body" idx="4294967295"/>
          </p:nvPr>
        </p:nvSpPr>
        <p:spPr>
          <a:xfrm>
            <a:off x="6810375" y="1822450"/>
            <a:ext cx="5381625" cy="4510088"/>
          </a:xfrm>
          <a:prstGeom prst="rect">
            <a:avLst/>
          </a:prstGeom>
        </p:spPr>
        <p:txBody>
          <a:bodyPr spcFirstLastPara="1" vert="horz" wrap="square" lIns="121900" tIns="121900" rIns="121900" bIns="121900" rtlCol="0" anchor="t" anchorCtr="0">
            <a:noAutofit/>
          </a:bodyPr>
          <a:lstStyle/>
          <a:p>
            <a:pPr marL="0" indent="0">
              <a:buNone/>
            </a:pPr>
            <a:endParaRPr lang="nl-NL" b="1"/>
          </a:p>
          <a:p>
            <a:pPr marL="0" indent="0">
              <a:buNone/>
            </a:pPr>
            <a:endParaRPr lang="nl-NL" b="1"/>
          </a:p>
          <a:p>
            <a:pPr marL="0" indent="0">
              <a:buNone/>
            </a:pPr>
            <a:endParaRPr lang="nl-NL" b="1"/>
          </a:p>
          <a:p>
            <a:pPr marL="0" indent="0">
              <a:buNone/>
            </a:pPr>
            <a:r>
              <a:rPr lang="nl-NL"/>
              <a:t>    </a:t>
            </a:r>
          </a:p>
        </p:txBody>
      </p:sp>
      <p:pic>
        <p:nvPicPr>
          <p:cNvPr id="6" name="Afbeelding 5">
            <a:extLst>
              <a:ext uri="{FF2B5EF4-FFF2-40B4-BE49-F238E27FC236}">
                <a16:creationId xmlns:a16="http://schemas.microsoft.com/office/drawing/2014/main" id="{8DB189AE-876C-4F3E-9DA7-A715BC91210B}"/>
              </a:ext>
            </a:extLst>
          </p:cNvPr>
          <p:cNvPicPr>
            <a:picLocks noChangeAspect="1"/>
          </p:cNvPicPr>
          <p:nvPr/>
        </p:nvPicPr>
        <p:blipFill>
          <a:blip r:embed="rId3"/>
          <a:stretch>
            <a:fillRect/>
          </a:stretch>
        </p:blipFill>
        <p:spPr>
          <a:xfrm>
            <a:off x="7628015" y="3933771"/>
            <a:ext cx="3715841" cy="2310492"/>
          </a:xfrm>
          <a:prstGeom prst="rect">
            <a:avLst/>
          </a:prstGeom>
        </p:spPr>
      </p:pic>
    </p:spTree>
    <p:extLst>
      <p:ext uri="{BB962C8B-B14F-4D97-AF65-F5344CB8AC3E}">
        <p14:creationId xmlns:p14="http://schemas.microsoft.com/office/powerpoint/2010/main" val="2011064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a:latin typeface="Segoe UI" panose="020B0502040204020203" pitchFamily="34" charset="0"/>
                <a:cs typeface="Segoe UI" panose="020B0502040204020203" pitchFamily="34" charset="0"/>
              </a:rPr>
              <a:t>Geen toekenning en dan….</a:t>
            </a:r>
          </a:p>
        </p:txBody>
      </p:sp>
      <p:sp>
        <p:nvSpPr>
          <p:cNvPr id="161" name="Google Shape;161;p21"/>
          <p:cNvSpPr txBox="1">
            <a:spLocks noGrp="1"/>
          </p:cNvSpPr>
          <p:nvPr>
            <p:ph type="body" idx="4294967295"/>
          </p:nvPr>
        </p:nvSpPr>
        <p:spPr>
          <a:xfrm>
            <a:off x="838200" y="1822450"/>
            <a:ext cx="10515600" cy="4510088"/>
          </a:xfrm>
          <a:prstGeom prst="rect">
            <a:avLst/>
          </a:prstGeom>
        </p:spPr>
        <p:txBody>
          <a:bodyPr spcFirstLastPara="1" vert="horz" wrap="square" lIns="121900" tIns="121900" rIns="121900" bIns="121900" rtlCol="0" anchor="t" anchorCtr="0">
            <a:noAutofit/>
          </a:bodyPr>
          <a:lstStyle/>
          <a:p>
            <a:pPr marL="0" lvl="2" indent="0">
              <a:buNone/>
              <a:defRPr/>
            </a:pPr>
            <a:r>
              <a:rPr lang="nl-NL" sz="2400" b="1" dirty="0">
                <a:solidFill>
                  <a:srgbClr val="0098BD"/>
                </a:solidFill>
                <a:latin typeface="Segoe UI" panose="020B0502040204020203" pitchFamily="34" charset="0"/>
                <a:cs typeface="Segoe UI" panose="020B0502040204020203" pitchFamily="34" charset="0"/>
              </a:rPr>
              <a:t>Bij een eerste visitatie:</a:t>
            </a:r>
          </a:p>
          <a:p>
            <a:pPr marL="0" lvl="2" indent="0">
              <a:buNone/>
              <a:defRPr/>
            </a:pPr>
            <a:r>
              <a:rPr lang="nl-NL" sz="2400" dirty="0">
                <a:solidFill>
                  <a:srgbClr val="0098BD"/>
                </a:solidFill>
                <a:latin typeface="Segoe UI" panose="020B0502040204020203" pitchFamily="34" charset="0"/>
                <a:cs typeface="Segoe UI" panose="020B0502040204020203" pitchFamily="34" charset="0"/>
              </a:rPr>
              <a:t>Zorgen dat afdeling </a:t>
            </a:r>
            <a:r>
              <a:rPr lang="nl-NL" sz="2400" b="1" dirty="0">
                <a:solidFill>
                  <a:srgbClr val="0098BD"/>
                </a:solidFill>
                <a:latin typeface="Segoe UI" panose="020B0502040204020203" pitchFamily="34" charset="0"/>
                <a:cs typeface="Segoe UI" panose="020B0502040204020203" pitchFamily="34" charset="0"/>
              </a:rPr>
              <a:t>wel</a:t>
            </a:r>
            <a:r>
              <a:rPr lang="nl-NL" sz="2400" dirty="0">
                <a:solidFill>
                  <a:srgbClr val="0098BD"/>
                </a:solidFill>
                <a:latin typeface="Segoe UI" panose="020B0502040204020203" pitchFamily="34" charset="0"/>
                <a:cs typeface="Segoe UI" panose="020B0502040204020203" pitchFamily="34" charset="0"/>
              </a:rPr>
              <a:t> voldoet aan de criteria en nieuwe poging wagen als het zover is</a:t>
            </a:r>
          </a:p>
          <a:p>
            <a:pPr marL="0" lvl="2" indent="0">
              <a:buNone/>
              <a:defRPr/>
            </a:pPr>
            <a:endParaRPr lang="nl-NL" sz="2800" dirty="0">
              <a:solidFill>
                <a:srgbClr val="0098BD"/>
              </a:solidFill>
              <a:latin typeface="Segoe UI" panose="020B0502040204020203" pitchFamily="34" charset="0"/>
              <a:cs typeface="Segoe UI" panose="020B0502040204020203" pitchFamily="34" charset="0"/>
            </a:endParaRPr>
          </a:p>
          <a:p>
            <a:pPr marL="0" lvl="2" indent="0">
              <a:buNone/>
              <a:defRPr/>
            </a:pPr>
            <a:endParaRPr lang="nl-NL" sz="2800" b="1" dirty="0">
              <a:solidFill>
                <a:srgbClr val="0098BD"/>
              </a:solidFill>
              <a:latin typeface="Segoe UI" panose="020B0502040204020203" pitchFamily="34" charset="0"/>
              <a:cs typeface="Segoe UI" panose="020B0502040204020203" pitchFamily="34" charset="0"/>
            </a:endParaRPr>
          </a:p>
          <a:p>
            <a:pPr marL="0" lvl="2" indent="0">
              <a:buNone/>
              <a:defRPr/>
            </a:pPr>
            <a:endParaRPr lang="nl-NL" sz="2800" b="1" dirty="0">
              <a:solidFill>
                <a:srgbClr val="0098BD"/>
              </a:solidFill>
              <a:latin typeface="Segoe UI" panose="020B0502040204020203" pitchFamily="34" charset="0"/>
              <a:cs typeface="Segoe UI" panose="020B0502040204020203" pitchFamily="34" charset="0"/>
            </a:endParaRPr>
          </a:p>
          <a:p>
            <a:pPr marL="0" lvl="2" indent="0">
              <a:buNone/>
              <a:defRPr/>
            </a:pPr>
            <a:endParaRPr lang="nl-NL" sz="2800" b="1" dirty="0">
              <a:solidFill>
                <a:srgbClr val="0098BD"/>
              </a:solidFill>
              <a:latin typeface="Segoe UI" panose="020B0502040204020203" pitchFamily="34" charset="0"/>
              <a:cs typeface="Segoe UI" panose="020B0502040204020203" pitchFamily="34" charset="0"/>
            </a:endParaRPr>
          </a:p>
          <a:p>
            <a:pPr marL="0" lvl="2" indent="0">
              <a:buNone/>
              <a:defRPr/>
            </a:pPr>
            <a:endParaRPr lang="nl-NL" sz="2800" b="1" dirty="0">
              <a:solidFill>
                <a:srgbClr val="0098BD"/>
              </a:solidFill>
              <a:latin typeface="Segoe UI" panose="020B0502040204020203" pitchFamily="34" charset="0"/>
              <a:cs typeface="Segoe UI" panose="020B0502040204020203" pitchFamily="34" charset="0"/>
            </a:endParaRPr>
          </a:p>
          <a:p>
            <a:pPr marL="0" lvl="2" indent="0">
              <a:buNone/>
              <a:defRPr/>
            </a:pPr>
            <a:r>
              <a:rPr lang="nl-NL" sz="2400" b="1" dirty="0">
                <a:solidFill>
                  <a:srgbClr val="0098BD"/>
                </a:solidFill>
                <a:latin typeface="Segoe UI" panose="020B0502040204020203" pitchFamily="34" charset="0"/>
                <a:cs typeface="Segoe UI" panose="020B0502040204020203" pitchFamily="34" charset="0"/>
              </a:rPr>
              <a:t>Bij hervisitatie:</a:t>
            </a:r>
          </a:p>
          <a:p>
            <a:pPr marL="0" lvl="2" indent="0">
              <a:buNone/>
              <a:defRPr/>
            </a:pPr>
            <a:r>
              <a:rPr lang="nl-NL" sz="2400" dirty="0">
                <a:solidFill>
                  <a:srgbClr val="0098BD"/>
                </a:solidFill>
                <a:latin typeface="Segoe UI" panose="020B0502040204020203" pitchFamily="34" charset="0"/>
                <a:cs typeface="Segoe UI" panose="020B0502040204020203" pitchFamily="34" charset="0"/>
              </a:rPr>
              <a:t>Zes maanden om alsnog wel te voldoen aan de criteria (herstelbeleid), daarna volgt beoordeling</a:t>
            </a:r>
          </a:p>
          <a:p>
            <a:pPr marL="457189" indent="-457189"/>
            <a:endParaRPr lang="nl-NL" dirty="0"/>
          </a:p>
          <a:p>
            <a:pPr marL="457189" indent="-457189"/>
            <a:endParaRPr lang="nl-NL" dirty="0"/>
          </a:p>
        </p:txBody>
      </p:sp>
      <p:sp>
        <p:nvSpPr>
          <p:cNvPr id="163" name="Google Shape;163;p21"/>
          <p:cNvSpPr txBox="1">
            <a:spLocks noGrp="1"/>
          </p:cNvSpPr>
          <p:nvPr>
            <p:ph type="body" idx="4294967295"/>
          </p:nvPr>
        </p:nvSpPr>
        <p:spPr>
          <a:xfrm>
            <a:off x="6810375" y="1822450"/>
            <a:ext cx="5381625" cy="4510088"/>
          </a:xfrm>
          <a:prstGeom prst="rect">
            <a:avLst/>
          </a:prstGeom>
        </p:spPr>
        <p:txBody>
          <a:bodyPr spcFirstLastPara="1" vert="horz" wrap="square" lIns="121900" tIns="121900" rIns="121900" bIns="121900" rtlCol="0" anchor="t" anchorCtr="0">
            <a:noAutofit/>
          </a:bodyPr>
          <a:lstStyle/>
          <a:p>
            <a:pPr marL="0" indent="0">
              <a:buNone/>
            </a:pPr>
            <a:endParaRPr lang="nl-NL" b="1"/>
          </a:p>
          <a:p>
            <a:pPr marL="0" indent="0">
              <a:buNone/>
            </a:pPr>
            <a:endParaRPr lang="nl-NL" b="1"/>
          </a:p>
          <a:p>
            <a:pPr marL="0" indent="0">
              <a:buNone/>
            </a:pPr>
            <a:endParaRPr lang="nl-NL" b="1"/>
          </a:p>
          <a:p>
            <a:pPr marL="0" indent="0">
              <a:buNone/>
            </a:pPr>
            <a:r>
              <a:rPr lang="nl-NL"/>
              <a:t>    </a:t>
            </a:r>
          </a:p>
        </p:txBody>
      </p:sp>
      <p:pic>
        <p:nvPicPr>
          <p:cNvPr id="4" name="Afbeelding 3">
            <a:extLst>
              <a:ext uri="{FF2B5EF4-FFF2-40B4-BE49-F238E27FC236}">
                <a16:creationId xmlns:a16="http://schemas.microsoft.com/office/drawing/2014/main" id="{6F8B200A-0E0E-486A-86A1-F3F9ECDB6DE7}"/>
              </a:ext>
            </a:extLst>
          </p:cNvPr>
          <p:cNvPicPr>
            <a:picLocks noChangeAspect="1"/>
          </p:cNvPicPr>
          <p:nvPr/>
        </p:nvPicPr>
        <p:blipFill>
          <a:blip r:embed="rId3"/>
          <a:stretch>
            <a:fillRect/>
          </a:stretch>
        </p:blipFill>
        <p:spPr>
          <a:xfrm>
            <a:off x="8050882" y="2846999"/>
            <a:ext cx="3302918" cy="2460990"/>
          </a:xfrm>
          <a:prstGeom prst="rect">
            <a:avLst/>
          </a:prstGeom>
        </p:spPr>
      </p:pic>
    </p:spTree>
    <p:extLst>
      <p:ext uri="{BB962C8B-B14F-4D97-AF65-F5344CB8AC3E}">
        <p14:creationId xmlns:p14="http://schemas.microsoft.com/office/powerpoint/2010/main" val="1343164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e-NP" sz="4800" noProof="1">
                <a:latin typeface="Segoe UI" panose="020B0502040204020203" pitchFamily="34" charset="0"/>
                <a:cs typeface="Segoe UI" panose="020B0502040204020203" pitchFamily="34" charset="0"/>
              </a:rPr>
              <a:t>Tussentijdse wijzigingen melden</a:t>
            </a:r>
          </a:p>
        </p:txBody>
      </p:sp>
      <p:sp>
        <p:nvSpPr>
          <p:cNvPr id="372" name="Google Shape;372;p37"/>
          <p:cNvSpPr txBox="1">
            <a:spLocks noGrp="1"/>
          </p:cNvSpPr>
          <p:nvPr>
            <p:ph type="body" idx="4294967295"/>
          </p:nvPr>
        </p:nvSpPr>
        <p:spPr>
          <a:xfrm>
            <a:off x="838199" y="1877175"/>
            <a:ext cx="10515599" cy="3917950"/>
          </a:xfrm>
          <a:prstGeom prst="rect">
            <a:avLst/>
          </a:prstGeom>
        </p:spPr>
        <p:txBody>
          <a:bodyPr spcFirstLastPara="1" vert="horz" wrap="square" lIns="121900" tIns="121900" rIns="121900" bIns="121900" rtlCol="0" anchor="t" anchorCtr="0">
            <a:noAutofit/>
          </a:bodyPr>
          <a:lstStyle/>
          <a:p>
            <a:pPr marL="355591" lvl="2" indent="-355591">
              <a:buFont typeface="Wingdings" pitchFamily="2" charset="2"/>
              <a:buChar char="§"/>
              <a:defRPr/>
            </a:pPr>
            <a:endParaRPr lang="ne-NP" sz="2400" noProof="1">
              <a:solidFill>
                <a:srgbClr val="C60063"/>
              </a:solidFill>
              <a:latin typeface="Segoe UI" panose="020B0502040204020203" pitchFamily="34" charset="0"/>
              <a:cs typeface="Segoe UI" panose="020B0502040204020203" pitchFamily="34" charset="0"/>
            </a:endParaRPr>
          </a:p>
          <a:p>
            <a:pPr marL="355591" lvl="2" indent="-355591">
              <a:lnSpc>
                <a:spcPct val="100000"/>
              </a:lnSpc>
              <a:buFont typeface="Wingdings" pitchFamily="2" charset="2"/>
              <a:buChar char="§"/>
              <a:defRPr/>
            </a:pPr>
            <a:r>
              <a:rPr lang="ne-NP" sz="2400" noProof="1">
                <a:solidFill>
                  <a:srgbClr val="C60063"/>
                </a:solidFill>
                <a:latin typeface="Segoe UI" panose="020B0502040204020203" pitchFamily="34" charset="0"/>
                <a:cs typeface="Segoe UI" panose="020B0502040204020203" pitchFamily="34" charset="0"/>
              </a:rPr>
              <a:t>Tussentijdse wijzigingen melden binnen één maand na het optreden ervan via </a:t>
            </a:r>
            <a:r>
              <a:rPr lang="ne-NP" sz="2400" noProof="1">
                <a:solidFill>
                  <a:srgbClr val="C60063"/>
                </a:solidFill>
                <a:latin typeface="Segoe UI" panose="020B0502040204020203" pitchFamily="34" charset="0"/>
                <a:cs typeface="Segoe UI" panose="020B0502040204020203" pitchFamily="34" charset="0"/>
                <a:hlinkClick r:id="rId3"/>
              </a:rPr>
              <a:t>visitatiecommissie@topggz.nl</a:t>
            </a:r>
            <a:endParaRPr lang="ne-NP" sz="2400" noProof="1">
              <a:solidFill>
                <a:srgbClr val="C60063"/>
              </a:solidFill>
              <a:latin typeface="Segoe UI" panose="020B0502040204020203" pitchFamily="34" charset="0"/>
              <a:cs typeface="Segoe UI" panose="020B0502040204020203" pitchFamily="34" charset="0"/>
            </a:endParaRPr>
          </a:p>
          <a:p>
            <a:pPr marL="355591" lvl="2" indent="-355591">
              <a:lnSpc>
                <a:spcPct val="100000"/>
              </a:lnSpc>
              <a:buFont typeface="Wingdings" pitchFamily="2" charset="2"/>
              <a:buChar char="§"/>
              <a:defRPr/>
            </a:pPr>
            <a:r>
              <a:rPr lang="ne-NP" sz="2400" noProof="1">
                <a:solidFill>
                  <a:srgbClr val="C60063"/>
                </a:solidFill>
                <a:latin typeface="Segoe UI" panose="020B0502040204020203" pitchFamily="34" charset="0"/>
                <a:cs typeface="Segoe UI" panose="020B0502040204020203" pitchFamily="34" charset="0"/>
              </a:rPr>
              <a:t>Wijziging wordt beoordeeld en zo nodig herstelbeleid ingezet, visitatieweb wordt weer geactiveerd</a:t>
            </a:r>
          </a:p>
          <a:p>
            <a:pPr marL="355591" lvl="2" indent="-355591">
              <a:lnSpc>
                <a:spcPct val="100000"/>
              </a:lnSpc>
              <a:buFont typeface="Wingdings" pitchFamily="2" charset="2"/>
              <a:buChar char="§"/>
              <a:defRPr/>
            </a:pPr>
            <a:r>
              <a:rPr lang="ne-NP" sz="2400" noProof="1">
                <a:solidFill>
                  <a:srgbClr val="C60063"/>
                </a:solidFill>
                <a:latin typeface="Segoe UI" panose="020B0502040204020203" pitchFamily="34" charset="0"/>
                <a:cs typeface="Segoe UI" panose="020B0502040204020203" pitchFamily="34" charset="0"/>
              </a:rPr>
              <a:t>De afdeling krijgt zes maanden voor herstelbeleid; daarna volgt reguliere beoordeling</a:t>
            </a:r>
          </a:p>
          <a:p>
            <a:pPr marL="355591" lvl="2" indent="-355591">
              <a:lnSpc>
                <a:spcPct val="100000"/>
              </a:lnSpc>
              <a:buFont typeface="Wingdings" pitchFamily="2" charset="2"/>
              <a:buChar char="§"/>
              <a:defRPr/>
            </a:pPr>
            <a:r>
              <a:rPr lang="ne-NP" sz="2400" noProof="1">
                <a:solidFill>
                  <a:srgbClr val="C60063"/>
                </a:solidFill>
                <a:latin typeface="Segoe UI" panose="020B0502040204020203" pitchFamily="34" charset="0"/>
                <a:cs typeface="Segoe UI" panose="020B0502040204020203" pitchFamily="34" charset="0"/>
              </a:rPr>
              <a:t>Na beoordeling wordt website aangepast.</a:t>
            </a:r>
          </a:p>
        </p:txBody>
      </p:sp>
      <p:pic>
        <p:nvPicPr>
          <p:cNvPr id="4" name="Picture 2">
            <a:extLst>
              <a:ext uri="{FF2B5EF4-FFF2-40B4-BE49-F238E27FC236}">
                <a16:creationId xmlns:a16="http://schemas.microsoft.com/office/drawing/2014/main" id="{DB9B6CD7-A6BE-4445-A275-CD58BD54116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1760" y="4477801"/>
            <a:ext cx="1876310" cy="1876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30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21"/>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noProof="1">
                <a:latin typeface="Segoe UI" panose="020B0502040204020203" pitchFamily="34" charset="0"/>
                <a:cs typeface="Segoe UI" panose="020B0502040204020203" pitchFamily="34" charset="0"/>
              </a:rPr>
              <a:t>Wat heeft de patiënt aan TOPGGz?</a:t>
            </a:r>
          </a:p>
        </p:txBody>
      </p:sp>
      <p:sp>
        <p:nvSpPr>
          <p:cNvPr id="161" name="Google Shape;161;p21"/>
          <p:cNvSpPr txBox="1">
            <a:spLocks noGrp="1"/>
          </p:cNvSpPr>
          <p:nvPr>
            <p:ph type="body" idx="4294967295"/>
          </p:nvPr>
        </p:nvSpPr>
        <p:spPr>
          <a:xfrm>
            <a:off x="838199" y="1780484"/>
            <a:ext cx="4673339" cy="4510088"/>
          </a:xfrm>
          <a:prstGeom prst="rect">
            <a:avLst/>
          </a:prstGeom>
        </p:spPr>
        <p:txBody>
          <a:bodyPr spcFirstLastPara="1" vert="horz" wrap="square" lIns="121900" tIns="121900" rIns="121900" bIns="121900" rtlCol="0" anchor="t" anchorCtr="0">
            <a:noAutofit/>
          </a:bodyPr>
          <a:lstStyle/>
          <a:p>
            <a:pPr marL="0" indent="0">
              <a:buNone/>
            </a:pPr>
            <a:r>
              <a:rPr lang="nl-NL" sz="2400" b="1" noProof="1">
                <a:solidFill>
                  <a:srgbClr val="0098BD"/>
                </a:solidFill>
                <a:latin typeface="Segoe UI" panose="020B0502040204020203" pitchFamily="34" charset="0"/>
                <a:cs typeface="Segoe UI" panose="020B0502040204020203" pitchFamily="34" charset="0"/>
              </a:rPr>
              <a:t>Experts in complexe zorg</a:t>
            </a:r>
          </a:p>
          <a:p>
            <a:pPr marL="457189" indent="-457189">
              <a:buClr>
                <a:srgbClr val="0098BD"/>
              </a:buClr>
              <a:buSzPct val="100000"/>
              <a:buFont typeface="Wingdings" panose="05000000000000000000" pitchFamily="2" charset="2"/>
              <a:buChar char="§"/>
            </a:pPr>
            <a:r>
              <a:rPr lang="nl-NL" sz="2400" noProof="1">
                <a:solidFill>
                  <a:srgbClr val="0098BD"/>
                </a:solidFill>
                <a:latin typeface="Segoe UI" panose="020B0502040204020203" pitchFamily="34" charset="0"/>
                <a:cs typeface="Segoe UI" panose="020B0502040204020203" pitchFamily="34" charset="0"/>
              </a:rPr>
              <a:t>Second opinions en consultatie</a:t>
            </a:r>
          </a:p>
          <a:p>
            <a:pPr marL="457189" indent="-457189">
              <a:buClr>
                <a:srgbClr val="0098BD"/>
              </a:buClr>
              <a:buSzPct val="100000"/>
              <a:buFont typeface="Wingdings" panose="05000000000000000000" pitchFamily="2" charset="2"/>
              <a:buChar char="§"/>
            </a:pPr>
            <a:r>
              <a:rPr lang="nl-NL" sz="2400" noProof="1">
                <a:solidFill>
                  <a:srgbClr val="0098BD"/>
                </a:solidFill>
                <a:latin typeface="Segoe UI" panose="020B0502040204020203" pitchFamily="34" charset="0"/>
                <a:cs typeface="Segoe UI" panose="020B0502040204020203" pitchFamily="34" charset="0"/>
              </a:rPr>
              <a:t>Innovatieve behandelingen</a:t>
            </a:r>
          </a:p>
          <a:p>
            <a:pPr marL="457189" indent="-457189">
              <a:buClr>
                <a:srgbClr val="0098BD"/>
              </a:buClr>
              <a:buSzPct val="100000"/>
              <a:buFont typeface="Wingdings" panose="05000000000000000000" pitchFamily="2" charset="2"/>
              <a:buChar char="§"/>
            </a:pPr>
            <a:r>
              <a:rPr lang="nl-NL" sz="2400" noProof="1">
                <a:solidFill>
                  <a:srgbClr val="0098BD"/>
                </a:solidFill>
                <a:latin typeface="Segoe UI" panose="020B0502040204020203" pitchFamily="34" charset="0"/>
                <a:cs typeface="Segoe UI" panose="020B0502040204020203" pitchFamily="34" charset="0"/>
              </a:rPr>
              <a:t>Gepersonaliseerde topzorg (op basis van specialisatie)</a:t>
            </a:r>
          </a:p>
          <a:p>
            <a:pPr marL="457189" indent="-457189"/>
            <a:endParaRPr lang="nl-NL" noProof="1"/>
          </a:p>
          <a:p>
            <a:pPr marL="457189" indent="-457189"/>
            <a:endParaRPr lang="nl-NL" noProof="1"/>
          </a:p>
        </p:txBody>
      </p:sp>
      <p:sp>
        <p:nvSpPr>
          <p:cNvPr id="163" name="Google Shape;163;p21"/>
          <p:cNvSpPr txBox="1">
            <a:spLocks noGrp="1"/>
          </p:cNvSpPr>
          <p:nvPr>
            <p:ph type="body" idx="4294967295"/>
          </p:nvPr>
        </p:nvSpPr>
        <p:spPr>
          <a:xfrm>
            <a:off x="5463397" y="1822450"/>
            <a:ext cx="6728604" cy="4510088"/>
          </a:xfrm>
          <a:prstGeom prst="rect">
            <a:avLst/>
          </a:prstGeom>
        </p:spPr>
        <p:txBody>
          <a:bodyPr spcFirstLastPara="1" vert="horz" wrap="square" lIns="121900" tIns="121900" rIns="121900" bIns="121900" rtlCol="0" anchor="t" anchorCtr="0">
            <a:noAutofit/>
          </a:bodyPr>
          <a:lstStyle/>
          <a:p>
            <a:pPr marL="0" indent="0">
              <a:buNone/>
            </a:pPr>
            <a:endParaRPr lang="nl-NL" b="1" noProof="1"/>
          </a:p>
          <a:p>
            <a:pPr marL="0" indent="0">
              <a:buNone/>
            </a:pPr>
            <a:endParaRPr lang="nl-NL" b="1" noProof="1"/>
          </a:p>
          <a:p>
            <a:pPr marL="0" indent="0" algn="ctr">
              <a:buNone/>
            </a:pPr>
            <a:r>
              <a:rPr lang="nl-NL" sz="2400" b="1" noProof="1">
                <a:solidFill>
                  <a:srgbClr val="0098BD"/>
                </a:solidFill>
                <a:latin typeface="Segoe UI" panose="020B0502040204020203" pitchFamily="34" charset="0"/>
                <a:cs typeface="Segoe UI" panose="020B0502040204020203" pitchFamily="34" charset="0"/>
              </a:rPr>
              <a:t>Perspectief op herstel</a:t>
            </a:r>
          </a:p>
          <a:p>
            <a:pPr marL="0" indent="0">
              <a:buNone/>
            </a:pPr>
            <a:endParaRPr lang="nl-NL" b="1" noProof="1"/>
          </a:p>
          <a:p>
            <a:pPr marL="0" indent="0">
              <a:buNone/>
            </a:pPr>
            <a:r>
              <a:rPr lang="nl-NL" noProof="1"/>
              <a:t>    </a:t>
            </a:r>
          </a:p>
        </p:txBody>
      </p:sp>
      <p:grpSp>
        <p:nvGrpSpPr>
          <p:cNvPr id="6" name="Google Shape;581;p39">
            <a:extLst>
              <a:ext uri="{FF2B5EF4-FFF2-40B4-BE49-F238E27FC236}">
                <a16:creationId xmlns:a16="http://schemas.microsoft.com/office/drawing/2014/main" id="{42B4F247-1E9F-AA41-B3E9-42ED623C7C17}"/>
              </a:ext>
            </a:extLst>
          </p:cNvPr>
          <p:cNvGrpSpPr/>
          <p:nvPr/>
        </p:nvGrpSpPr>
        <p:grpSpPr>
          <a:xfrm>
            <a:off x="7585312" y="3806283"/>
            <a:ext cx="2532915" cy="2418575"/>
            <a:chOff x="5300400" y="3670175"/>
            <a:chExt cx="421300" cy="399325"/>
          </a:xfrm>
          <a:solidFill>
            <a:srgbClr val="0098BD"/>
          </a:solidFill>
        </p:grpSpPr>
        <p:sp>
          <p:nvSpPr>
            <p:cNvPr id="7" name="Google Shape;582;p39">
              <a:extLst>
                <a:ext uri="{FF2B5EF4-FFF2-40B4-BE49-F238E27FC236}">
                  <a16:creationId xmlns:a16="http://schemas.microsoft.com/office/drawing/2014/main" id="{09CC73A9-B412-654D-8C05-70EE45B1BC3D}"/>
                </a:ext>
              </a:extLst>
            </p:cNvPr>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spcFirstLastPara="1" wrap="square" lIns="121900" tIns="121900" rIns="121900" bIns="121900" anchor="ctr" anchorCtr="0">
              <a:noAutofit/>
            </a:bodyPr>
            <a:lstStyle/>
            <a:p>
              <a:endParaRPr lang="nl-NL" sz="2400" noProof="1"/>
            </a:p>
          </p:txBody>
        </p:sp>
        <p:sp>
          <p:nvSpPr>
            <p:cNvPr id="8" name="Google Shape;583;p39">
              <a:extLst>
                <a:ext uri="{FF2B5EF4-FFF2-40B4-BE49-F238E27FC236}">
                  <a16:creationId xmlns:a16="http://schemas.microsoft.com/office/drawing/2014/main" id="{DCAFB8D7-475F-6E46-82B3-1F0F169BACF1}"/>
                </a:ext>
              </a:extLst>
            </p:cNvPr>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spcFirstLastPara="1" wrap="square" lIns="121900" tIns="121900" rIns="121900" bIns="121900" anchor="ctr" anchorCtr="0">
              <a:noAutofit/>
            </a:bodyPr>
            <a:lstStyle/>
            <a:p>
              <a:endParaRPr lang="nl-NL" sz="2400" noProof="1"/>
            </a:p>
          </p:txBody>
        </p:sp>
        <p:sp>
          <p:nvSpPr>
            <p:cNvPr id="9" name="Google Shape;584;p39">
              <a:extLst>
                <a:ext uri="{FF2B5EF4-FFF2-40B4-BE49-F238E27FC236}">
                  <a16:creationId xmlns:a16="http://schemas.microsoft.com/office/drawing/2014/main" id="{821B862E-2E88-274A-97A0-59A0C3931BAF}"/>
                </a:ext>
              </a:extLst>
            </p:cNvPr>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spcFirstLastPara="1" wrap="square" lIns="121900" tIns="121900" rIns="121900" bIns="121900" anchor="ctr" anchorCtr="0">
              <a:noAutofit/>
            </a:bodyPr>
            <a:lstStyle/>
            <a:p>
              <a:endParaRPr lang="nl-NL" sz="2400" noProof="1"/>
            </a:p>
          </p:txBody>
        </p:sp>
        <p:sp>
          <p:nvSpPr>
            <p:cNvPr id="10" name="Google Shape;585;p39">
              <a:extLst>
                <a:ext uri="{FF2B5EF4-FFF2-40B4-BE49-F238E27FC236}">
                  <a16:creationId xmlns:a16="http://schemas.microsoft.com/office/drawing/2014/main" id="{EB41EA70-F956-0141-B72A-32A5BFFF0B2D}"/>
                </a:ext>
              </a:extLst>
            </p:cNvPr>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spcFirstLastPara="1" wrap="square" lIns="121900" tIns="121900" rIns="121900" bIns="121900" anchor="ctr" anchorCtr="0">
              <a:noAutofit/>
            </a:bodyPr>
            <a:lstStyle/>
            <a:p>
              <a:endParaRPr lang="nl-NL" sz="2400" noProof="1"/>
            </a:p>
          </p:txBody>
        </p:sp>
        <p:sp>
          <p:nvSpPr>
            <p:cNvPr id="11" name="Google Shape;586;p39">
              <a:extLst>
                <a:ext uri="{FF2B5EF4-FFF2-40B4-BE49-F238E27FC236}">
                  <a16:creationId xmlns:a16="http://schemas.microsoft.com/office/drawing/2014/main" id="{167B6119-483A-DF41-AACD-485D64E5B74E}"/>
                </a:ext>
              </a:extLst>
            </p:cNvPr>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spcFirstLastPara="1" wrap="square" lIns="121900" tIns="121900" rIns="121900" bIns="121900" anchor="ctr" anchorCtr="0">
              <a:noAutofit/>
            </a:bodyPr>
            <a:lstStyle/>
            <a:p>
              <a:endParaRPr lang="nl-NL" sz="2400" noProof="1"/>
            </a:p>
          </p:txBody>
        </p:sp>
      </p:grpSp>
    </p:spTree>
    <p:extLst>
      <p:ext uri="{BB962C8B-B14F-4D97-AF65-F5344CB8AC3E}">
        <p14:creationId xmlns:p14="http://schemas.microsoft.com/office/powerpoint/2010/main" val="3502694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7"/>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4800" noProof="1">
                <a:latin typeface="Segoe UI" panose="020B0502040204020203" pitchFamily="34" charset="0"/>
                <a:cs typeface="Segoe UI" panose="020B0502040204020203" pitchFamily="34" charset="0"/>
              </a:rPr>
              <a:t>Begeleiding vanuit TOPGGz-bureau</a:t>
            </a:r>
          </a:p>
        </p:txBody>
      </p:sp>
      <p:sp>
        <p:nvSpPr>
          <p:cNvPr id="372" name="Google Shape;372;p37"/>
          <p:cNvSpPr txBox="1">
            <a:spLocks noGrp="1"/>
          </p:cNvSpPr>
          <p:nvPr>
            <p:ph type="body" idx="4294967295"/>
          </p:nvPr>
        </p:nvSpPr>
        <p:spPr>
          <a:xfrm>
            <a:off x="838199" y="1944493"/>
            <a:ext cx="10515599" cy="3917950"/>
          </a:xfrm>
          <a:prstGeom prst="rect">
            <a:avLst/>
          </a:prstGeom>
        </p:spPr>
        <p:txBody>
          <a:bodyPr spcFirstLastPara="1" vert="horz" wrap="square" lIns="121900" tIns="121900" rIns="121900" bIns="121900" rtlCol="0" anchor="t" anchorCtr="0">
            <a:noAutofit/>
          </a:bodyPr>
          <a:lstStyle/>
          <a:p>
            <a:pPr>
              <a:buSzPct val="100000"/>
              <a:buFont typeface="Wingdings" pitchFamily="2" charset="2"/>
              <a:buChar char="§"/>
              <a:defRPr/>
            </a:pPr>
            <a:r>
              <a:rPr lang="nl-NL" sz="2400" noProof="1">
                <a:solidFill>
                  <a:srgbClr val="C60063"/>
                </a:solidFill>
                <a:latin typeface="Segoe UI" panose="020B0502040204020203" pitchFamily="34" charset="0"/>
                <a:cs typeface="Segoe UI" panose="020B0502040204020203" pitchFamily="34" charset="0"/>
              </a:rPr>
              <a:t>Aan medewerkers van de instelling en afdelingen </a:t>
            </a:r>
          </a:p>
          <a:p>
            <a:pPr>
              <a:buSzPct val="100000"/>
              <a:buFont typeface="Wingdings" pitchFamily="2" charset="2"/>
              <a:buChar char="§"/>
              <a:defRPr/>
            </a:pPr>
            <a:r>
              <a:rPr lang="nl-NL" sz="2400" noProof="1">
                <a:solidFill>
                  <a:srgbClr val="C60063"/>
                </a:solidFill>
                <a:latin typeface="Segoe UI" panose="020B0502040204020203" pitchFamily="34" charset="0"/>
                <a:cs typeface="Segoe UI" panose="020B0502040204020203" pitchFamily="34" charset="0"/>
              </a:rPr>
              <a:t>Indicatiegesprek a.d.h.v. </a:t>
            </a:r>
            <a:r>
              <a:rPr lang="nl-NL" sz="2400" noProof="1">
                <a:solidFill>
                  <a:srgbClr val="0098BD"/>
                </a:solidFill>
                <a:latin typeface="Segoe UI" panose="020B0502040204020203" pitchFamily="34" charset="0"/>
                <a:cs typeface="Segoe UI" panose="020B0502040204020203" pitchFamily="34" charset="0"/>
              </a:rPr>
              <a:t>Quick Scan-</a:t>
            </a:r>
            <a:r>
              <a:rPr lang="nl-NL" sz="2400" noProof="1">
                <a:solidFill>
                  <a:srgbClr val="C60063"/>
                </a:solidFill>
                <a:latin typeface="Segoe UI" panose="020B0502040204020203" pitchFamily="34" charset="0"/>
                <a:cs typeface="Segoe UI" panose="020B0502040204020203" pitchFamily="34" charset="0"/>
              </a:rPr>
              <a:t>formulier</a:t>
            </a:r>
          </a:p>
          <a:p>
            <a:pPr>
              <a:buSzPct val="100000"/>
              <a:buFont typeface="Wingdings" pitchFamily="2" charset="2"/>
              <a:buChar char="§"/>
              <a:defRPr/>
            </a:pPr>
            <a:r>
              <a:rPr lang="nl-NL" sz="2400" noProof="1">
                <a:solidFill>
                  <a:srgbClr val="C60063"/>
                </a:solidFill>
                <a:latin typeface="Segoe UI" panose="020B0502040204020203" pitchFamily="34" charset="0"/>
                <a:cs typeface="Segoe UI" panose="020B0502040204020203" pitchFamily="34" charset="0"/>
              </a:rPr>
              <a:t>Inhoudelijke en procedurele vragen: </a:t>
            </a:r>
          </a:p>
          <a:p>
            <a:pPr lvl="1">
              <a:defRPr/>
            </a:pPr>
            <a:r>
              <a:rPr lang="nl-NL" noProof="1">
                <a:solidFill>
                  <a:srgbClr val="C60063"/>
                </a:solidFill>
                <a:latin typeface="Segoe UI" panose="020B0502040204020203" pitchFamily="34" charset="0"/>
                <a:cs typeface="Segoe UI" panose="020B0502040204020203" pitchFamily="34" charset="0"/>
              </a:rPr>
              <a:t>Rianne Elderkamp </a:t>
            </a:r>
            <a:r>
              <a:rPr lang="nl-NL" noProof="1">
                <a:solidFill>
                  <a:srgbClr val="0098BD"/>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r.elderkamp@topggz.nl</a:t>
            </a:r>
            <a:r>
              <a:rPr lang="nl-NL" noProof="1">
                <a:solidFill>
                  <a:srgbClr val="0098BD"/>
                </a:solidFill>
                <a:latin typeface="Segoe UI" panose="020B0502040204020203" pitchFamily="34" charset="0"/>
                <a:cs typeface="Segoe UI" panose="020B0502040204020203" pitchFamily="34" charset="0"/>
              </a:rPr>
              <a:t> </a:t>
            </a:r>
            <a:r>
              <a:rPr lang="nl-NL" noProof="1">
                <a:solidFill>
                  <a:srgbClr val="C60063"/>
                </a:solidFill>
                <a:latin typeface="Segoe UI" panose="020B0502040204020203" pitchFamily="34" charset="0"/>
                <a:cs typeface="Segoe UI" panose="020B0502040204020203" pitchFamily="34" charset="0"/>
              </a:rPr>
              <a:t>of</a:t>
            </a:r>
          </a:p>
          <a:p>
            <a:pPr lvl="1">
              <a:defRPr/>
            </a:pPr>
            <a:r>
              <a:rPr lang="nl-NL" noProof="1">
                <a:solidFill>
                  <a:srgbClr val="C60063"/>
                </a:solidFill>
                <a:latin typeface="Segoe UI" panose="020B0502040204020203" pitchFamily="34" charset="0"/>
                <a:cs typeface="Segoe UI" panose="020B0502040204020203" pitchFamily="34" charset="0"/>
              </a:rPr>
              <a:t>Elske de Ruiter </a:t>
            </a:r>
            <a:r>
              <a:rPr lang="nl-NL" u="sng" noProof="1">
                <a:solidFill>
                  <a:srgbClr val="0098BD"/>
                </a:solidFill>
                <a:latin typeface="Segoe UI" panose="020B0502040204020203" pitchFamily="34" charset="0"/>
                <a:cs typeface="Segoe UI" panose="020B0502040204020203" pitchFamily="34" charset="0"/>
              </a:rPr>
              <a:t>e.deruiter@topggz.nl</a:t>
            </a:r>
          </a:p>
          <a:p>
            <a:pPr>
              <a:buSzPct val="100000"/>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Vragen over het visitatieweb: </a:t>
            </a:r>
          </a:p>
          <a:p>
            <a:pPr lvl="1"/>
            <a:r>
              <a:rPr lang="nl-NL" noProof="1">
                <a:solidFill>
                  <a:srgbClr val="C60063"/>
                </a:solidFill>
                <a:latin typeface="Segoe UI" panose="020B0502040204020203" pitchFamily="34" charset="0"/>
                <a:cs typeface="Segoe UI" panose="020B0502040204020203" pitchFamily="34" charset="0"/>
              </a:rPr>
              <a:t>Karin Hakkert   </a:t>
            </a:r>
            <a:r>
              <a:rPr lang="nl-NL" noProof="1">
                <a:solidFill>
                  <a:srgbClr val="0098BD"/>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k.hakkert@topggz.nl</a:t>
            </a:r>
            <a:r>
              <a:rPr lang="nl-NL" noProof="1">
                <a:solidFill>
                  <a:srgbClr val="0098BD"/>
                </a:solidFill>
                <a:latin typeface="Segoe UI" panose="020B0502040204020203" pitchFamily="34" charset="0"/>
                <a:cs typeface="Segoe UI" panose="020B0502040204020203" pitchFamily="34" charset="0"/>
              </a:rPr>
              <a:t> </a:t>
            </a:r>
          </a:p>
          <a:p>
            <a:pPr>
              <a:buSzPct val="100000"/>
              <a:buFont typeface="Wingdings" panose="05000000000000000000" pitchFamily="2" charset="2"/>
              <a:buChar char="§"/>
            </a:pPr>
            <a:r>
              <a:rPr lang="nl-NL" sz="2400" noProof="1">
                <a:solidFill>
                  <a:srgbClr val="C60063"/>
                </a:solidFill>
                <a:latin typeface="Segoe UI" panose="020B0502040204020203" pitchFamily="34" charset="0"/>
                <a:cs typeface="Segoe UI" panose="020B0502040204020203" pitchFamily="34" charset="0"/>
              </a:rPr>
              <a:t>Vragen algemeen (positionering, bekostiging etc.):</a:t>
            </a:r>
          </a:p>
          <a:p>
            <a:pPr lvl="1"/>
            <a:r>
              <a:rPr lang="nl-NL" noProof="1">
                <a:solidFill>
                  <a:srgbClr val="C60063"/>
                </a:solidFill>
                <a:latin typeface="Segoe UI" panose="020B0502040204020203" pitchFamily="34" charset="0"/>
                <a:cs typeface="Segoe UI" panose="020B0502040204020203" pitchFamily="34" charset="0"/>
              </a:rPr>
              <a:t>Ellen Mogendorff </a:t>
            </a:r>
            <a:r>
              <a:rPr lang="nl-NL" noProof="1">
                <a:solidFill>
                  <a:srgbClr val="0098BD"/>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e.mogendorff@topggz.nl</a:t>
            </a:r>
            <a:r>
              <a:rPr lang="nl-NL" noProof="1">
                <a:solidFill>
                  <a:srgbClr val="0098BD"/>
                </a:solidFill>
                <a:latin typeface="Segoe UI" panose="020B0502040204020203" pitchFamily="34" charset="0"/>
                <a:cs typeface="Segoe UI" panose="020B0502040204020203" pitchFamily="34" charset="0"/>
              </a:rPr>
              <a:t> </a:t>
            </a:r>
          </a:p>
          <a:p>
            <a:pPr marL="355591" lvl="2" indent="-355591">
              <a:buFont typeface="Wingdings" pitchFamily="2" charset="2"/>
              <a:buChar char="§"/>
              <a:defRPr/>
            </a:pPr>
            <a:endParaRPr lang="nl-NL" sz="2800" noProof="1">
              <a:solidFill>
                <a:srgbClr val="C60063"/>
              </a:solidFill>
              <a:latin typeface="Segoe UI" panose="020B0502040204020203" pitchFamily="34" charset="0"/>
              <a:cs typeface="Segoe UI" panose="020B0502040204020203" pitchFamily="34" charset="0"/>
            </a:endParaRPr>
          </a:p>
        </p:txBody>
      </p:sp>
      <p:pic>
        <p:nvPicPr>
          <p:cNvPr id="2" name="Afbeelding 1">
            <a:extLst>
              <a:ext uri="{FF2B5EF4-FFF2-40B4-BE49-F238E27FC236}">
                <a16:creationId xmlns:a16="http://schemas.microsoft.com/office/drawing/2014/main" id="{A5080B27-A457-44A7-8B55-861D2FC188D6}"/>
              </a:ext>
            </a:extLst>
          </p:cNvPr>
          <p:cNvPicPr>
            <a:picLocks noChangeAspect="1"/>
          </p:cNvPicPr>
          <p:nvPr/>
        </p:nvPicPr>
        <p:blipFill>
          <a:blip r:embed="rId6"/>
          <a:stretch>
            <a:fillRect/>
          </a:stretch>
        </p:blipFill>
        <p:spPr>
          <a:xfrm>
            <a:off x="9000689" y="2589717"/>
            <a:ext cx="2353109" cy="2353109"/>
          </a:xfrm>
          <a:prstGeom prst="rect">
            <a:avLst/>
          </a:prstGeom>
        </p:spPr>
      </p:pic>
    </p:spTree>
    <p:extLst>
      <p:ext uri="{BB962C8B-B14F-4D97-AF65-F5344CB8AC3E}">
        <p14:creationId xmlns:p14="http://schemas.microsoft.com/office/powerpoint/2010/main" val="4127097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F59C75-14E3-4CD0-BFBB-3F8812C69D7D}"/>
              </a:ext>
            </a:extLst>
          </p:cNvPr>
          <p:cNvSpPr>
            <a:spLocks noGrp="1"/>
          </p:cNvSpPr>
          <p:nvPr>
            <p:ph type="title"/>
          </p:nvPr>
        </p:nvSpPr>
        <p:spPr/>
        <p:txBody>
          <a:bodyPr>
            <a:normAutofit/>
          </a:bodyPr>
          <a:lstStyle/>
          <a:p>
            <a:r>
              <a:rPr lang="nl-NL" sz="4800">
                <a:latin typeface="Segoe UI" panose="020B0502040204020203" pitchFamily="34" charset="0"/>
                <a:cs typeface="Segoe UI" panose="020B0502040204020203" pitchFamily="34" charset="0"/>
              </a:rPr>
              <a:t>Bedankt voor jullie aandacht!</a:t>
            </a:r>
            <a:endParaRPr lang="nl-NL" sz="4800"/>
          </a:p>
        </p:txBody>
      </p:sp>
      <p:pic>
        <p:nvPicPr>
          <p:cNvPr id="4" name="Tijdelijke aanduiding voor inhoud 4">
            <a:extLst>
              <a:ext uri="{FF2B5EF4-FFF2-40B4-BE49-F238E27FC236}">
                <a16:creationId xmlns:a16="http://schemas.microsoft.com/office/drawing/2014/main" id="{CB5681ED-2FF1-4279-B5BF-9424B06588F6}"/>
              </a:ext>
            </a:extLst>
          </p:cNvPr>
          <p:cNvPicPr>
            <a:picLocks noGrp="1" noChangeAspect="1"/>
          </p:cNvPicPr>
          <p:nvPr>
            <p:ph idx="4294967295"/>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86125" y="1768821"/>
            <a:ext cx="5619750" cy="4841875"/>
          </a:xfrm>
          <a:prstGeom prst="rect">
            <a:avLst/>
          </a:prstGeom>
        </p:spPr>
      </p:pic>
    </p:spTree>
    <p:extLst>
      <p:ext uri="{BB962C8B-B14F-4D97-AF65-F5344CB8AC3E}">
        <p14:creationId xmlns:p14="http://schemas.microsoft.com/office/powerpoint/2010/main" val="155794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0D0AE-2EF6-402D-86A4-564BDB2BF1C5}"/>
              </a:ext>
            </a:extLst>
          </p:cNvPr>
          <p:cNvSpPr>
            <a:spLocks noGrp="1"/>
          </p:cNvSpPr>
          <p:nvPr>
            <p:ph type="title"/>
          </p:nvPr>
        </p:nvSpPr>
        <p:spPr>
          <a:ln>
            <a:solidFill>
              <a:srgbClr val="C60063"/>
            </a:solidFill>
          </a:ln>
        </p:spPr>
        <p:txBody>
          <a:bodyPr>
            <a:noAutofit/>
          </a:bodyPr>
          <a:lstStyle/>
          <a:p>
            <a:pPr>
              <a:lnSpc>
                <a:spcPct val="100000"/>
              </a:lnSpc>
            </a:pPr>
            <a:br>
              <a:rPr lang="nl-NL" sz="4800">
                <a:solidFill>
                  <a:schemeClr val="lt1"/>
                </a:solidFill>
                <a:latin typeface="Segoe UI" panose="020B0502040204020203" pitchFamily="34" charset="0"/>
                <a:cs typeface="Segoe UI" panose="020B0502040204020203" pitchFamily="34" charset="0"/>
                <a:sym typeface="Barlow"/>
              </a:rPr>
            </a:br>
            <a:r>
              <a:rPr lang="nl-NL" sz="4600">
                <a:solidFill>
                  <a:schemeClr val="lt1"/>
                </a:solidFill>
                <a:latin typeface="Segoe UI" panose="020B0502040204020203" pitchFamily="34" charset="0"/>
                <a:cs typeface="Segoe UI" panose="020B0502040204020203" pitchFamily="34" charset="0"/>
                <a:sym typeface="Barlow"/>
              </a:rPr>
              <a:t>Wat heeft de professional aan TOPGGz?</a:t>
            </a:r>
            <a:br>
              <a:rPr lang="nl-NL" sz="4800">
                <a:solidFill>
                  <a:schemeClr val="lt1"/>
                </a:solidFill>
                <a:latin typeface="Segoe UI" panose="020B0502040204020203" pitchFamily="34" charset="0"/>
                <a:cs typeface="Segoe UI" panose="020B0502040204020203" pitchFamily="34" charset="0"/>
                <a:sym typeface="Barlow"/>
              </a:rPr>
            </a:br>
            <a:endParaRPr lang="nl-NL" sz="4800"/>
          </a:p>
        </p:txBody>
      </p:sp>
      <p:sp>
        <p:nvSpPr>
          <p:cNvPr id="3" name="Tijdelijke aanduiding voor tekst 2">
            <a:extLst>
              <a:ext uri="{FF2B5EF4-FFF2-40B4-BE49-F238E27FC236}">
                <a16:creationId xmlns:a16="http://schemas.microsoft.com/office/drawing/2014/main" id="{15AE0FAD-3F15-49D6-8893-7EBB3CD38508}"/>
              </a:ext>
            </a:extLst>
          </p:cNvPr>
          <p:cNvSpPr>
            <a:spLocks noGrp="1"/>
          </p:cNvSpPr>
          <p:nvPr>
            <p:ph type="body" idx="4294967295"/>
          </p:nvPr>
        </p:nvSpPr>
        <p:spPr>
          <a:xfrm>
            <a:off x="6771049" y="2095959"/>
            <a:ext cx="4582752" cy="3917950"/>
          </a:xfrm>
          <a:prstGeom prst="rect">
            <a:avLst/>
          </a:prstGeom>
        </p:spPr>
        <p:txBody>
          <a:bodyPr/>
          <a:lstStyle/>
          <a:p>
            <a:pPr marL="342900" indent="-342900">
              <a:buClr>
                <a:srgbClr val="C60063"/>
              </a:buClr>
              <a:buSzPct val="100000"/>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sym typeface="Barlow"/>
              </a:rPr>
              <a:t>Consultatie en advies</a:t>
            </a:r>
          </a:p>
          <a:p>
            <a:pPr marL="342900" indent="-342900">
              <a:buClr>
                <a:srgbClr val="C60063"/>
              </a:buClr>
              <a:buSzPct val="100000"/>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sym typeface="Barlow"/>
              </a:rPr>
              <a:t>Second opinion</a:t>
            </a:r>
          </a:p>
          <a:p>
            <a:pPr marL="342900" indent="-342900">
              <a:buClr>
                <a:srgbClr val="C60063"/>
              </a:buClr>
              <a:buSzPct val="100000"/>
              <a:buFont typeface="Wingdings" panose="05000000000000000000" pitchFamily="2" charset="2"/>
              <a:buChar char="§"/>
            </a:pPr>
            <a:r>
              <a:rPr lang="nl-NL">
                <a:solidFill>
                  <a:srgbClr val="C60063"/>
                </a:solidFill>
                <a:latin typeface="Segoe UI" panose="020B0502040204020203" pitchFamily="34" charset="0"/>
                <a:cs typeface="Segoe UI" panose="020B0502040204020203" pitchFamily="34" charset="0"/>
                <a:sym typeface="Barlow"/>
              </a:rPr>
              <a:t>Verwijzing voor (innovatieve) diagnostiek of behandeling</a:t>
            </a:r>
          </a:p>
          <a:p>
            <a:endParaRPr lang="nl-NL"/>
          </a:p>
        </p:txBody>
      </p:sp>
      <p:pic>
        <p:nvPicPr>
          <p:cNvPr id="4" name="Afbeelding 3" descr="Afbeelding met accessoire&#10;&#10;Automatisch gegenereerde beschrijving">
            <a:extLst>
              <a:ext uri="{FF2B5EF4-FFF2-40B4-BE49-F238E27FC236}">
                <a16:creationId xmlns:a16="http://schemas.microsoft.com/office/drawing/2014/main" id="{19274BC1-6C63-4E3E-A71D-E32E3CDFB10F}"/>
              </a:ext>
            </a:extLst>
          </p:cNvPr>
          <p:cNvPicPr>
            <a:picLocks noChangeAspect="1"/>
          </p:cNvPicPr>
          <p:nvPr/>
        </p:nvPicPr>
        <p:blipFill>
          <a:blip r:embed="rId2"/>
          <a:stretch>
            <a:fillRect/>
          </a:stretch>
        </p:blipFill>
        <p:spPr>
          <a:xfrm>
            <a:off x="838200" y="1811971"/>
            <a:ext cx="5988729" cy="4911392"/>
          </a:xfrm>
          <a:prstGeom prst="rect">
            <a:avLst/>
          </a:prstGeom>
        </p:spPr>
      </p:pic>
    </p:spTree>
    <p:extLst>
      <p:ext uri="{BB962C8B-B14F-4D97-AF65-F5344CB8AC3E}">
        <p14:creationId xmlns:p14="http://schemas.microsoft.com/office/powerpoint/2010/main" val="187958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prstGeom prst="rect">
            <a:avLst/>
          </a:prstGeom>
        </p:spPr>
        <p:txBody>
          <a:bodyPr spcFirstLastPara="1" vert="horz" wrap="square" lIns="121900" tIns="121900" rIns="121900" bIns="121900" rtlCol="0" anchor="ctr" anchorCtr="0">
            <a:noAutofit/>
          </a:bodyPr>
          <a:lstStyle/>
          <a:p>
            <a:r>
              <a:rPr lang="nl-NL" sz="3200">
                <a:latin typeface="Segoe UI" panose="020B0502040204020203" pitchFamily="34" charset="0"/>
                <a:cs typeface="Segoe UI" panose="020B0502040204020203" pitchFamily="34" charset="0"/>
              </a:rPr>
              <a:t>Wat heeft uw organisatie aan het TOPGGz-keurmerk?</a:t>
            </a:r>
          </a:p>
        </p:txBody>
      </p:sp>
      <p:sp>
        <p:nvSpPr>
          <p:cNvPr id="15" name="Google Shape;300;p31">
            <a:extLst>
              <a:ext uri="{FF2B5EF4-FFF2-40B4-BE49-F238E27FC236}">
                <a16:creationId xmlns:a16="http://schemas.microsoft.com/office/drawing/2014/main" id="{E6D02AD7-9A6A-45F4-AAC3-A833A5918F15}"/>
              </a:ext>
            </a:extLst>
          </p:cNvPr>
          <p:cNvSpPr txBox="1">
            <a:spLocks noGrp="1"/>
          </p:cNvSpPr>
          <p:nvPr>
            <p:ph type="body" idx="4294967295"/>
          </p:nvPr>
        </p:nvSpPr>
        <p:spPr>
          <a:xfrm>
            <a:off x="839219" y="1853428"/>
            <a:ext cx="3090863" cy="4498975"/>
          </a:xfrm>
          <a:prstGeom prst="rect">
            <a:avLst/>
          </a:prstGeom>
        </p:spPr>
        <p:txBody>
          <a:bodyPr spcFirstLastPara="1" vert="horz" wrap="square" lIns="121900" tIns="121900" rIns="121900" bIns="121900" rtlCol="0" anchor="t" anchorCtr="0">
            <a:noAutofit/>
          </a:bodyPr>
          <a:lstStyle/>
          <a:p>
            <a:pPr marL="0" indent="0">
              <a:buNone/>
            </a:pPr>
            <a:r>
              <a:rPr lang="nl-NL" sz="2400">
                <a:solidFill>
                  <a:srgbClr val="0098BD"/>
                </a:solidFill>
                <a:latin typeface="Segoe UI" panose="020B0502040204020203" pitchFamily="34" charset="0"/>
                <a:cs typeface="Segoe UI" panose="020B0502040204020203" pitchFamily="34" charset="0"/>
              </a:rPr>
              <a:t>Steeds betere patiëntenzorg</a:t>
            </a:r>
          </a:p>
          <a:p>
            <a:pPr marL="0" indent="0">
              <a:buNone/>
            </a:pPr>
            <a:endParaRPr lang="nl-NL" sz="2400" b="1">
              <a:solidFill>
                <a:srgbClr val="0098BD"/>
              </a:solidFill>
              <a:latin typeface="Segoe UI" panose="020B0502040204020203" pitchFamily="34" charset="0"/>
              <a:cs typeface="Segoe UI" panose="020B0502040204020203" pitchFamily="34" charset="0"/>
            </a:endParaRPr>
          </a:p>
          <a:p>
            <a:pPr marL="0" indent="0">
              <a:buNone/>
            </a:pPr>
            <a:endParaRPr lang="nl-NL" sz="2400" b="1">
              <a:solidFill>
                <a:srgbClr val="0098BD"/>
              </a:solidFill>
              <a:latin typeface="Segoe UI" panose="020B0502040204020203" pitchFamily="34" charset="0"/>
              <a:cs typeface="Segoe UI" panose="020B0502040204020203" pitchFamily="34" charset="0"/>
            </a:endParaRPr>
          </a:p>
          <a:p>
            <a:pPr marL="0" indent="0">
              <a:buNone/>
            </a:pPr>
            <a:endParaRPr lang="nl-NL" sz="2400" b="1">
              <a:solidFill>
                <a:srgbClr val="0098BD"/>
              </a:solidFill>
              <a:latin typeface="Segoe UI" panose="020B0502040204020203" pitchFamily="34" charset="0"/>
              <a:cs typeface="Segoe UI" panose="020B0502040204020203" pitchFamily="34" charset="0"/>
            </a:endParaRPr>
          </a:p>
          <a:p>
            <a:pPr marL="0" indent="0">
              <a:buNone/>
            </a:pPr>
            <a:r>
              <a:rPr lang="nl-NL" sz="2400">
                <a:solidFill>
                  <a:srgbClr val="0098BD"/>
                </a:solidFill>
                <a:latin typeface="Segoe UI" panose="020B0502040204020203" pitchFamily="34" charset="0"/>
                <a:cs typeface="Segoe UI" panose="020B0502040204020203" pitchFamily="34" charset="0"/>
              </a:rPr>
              <a:t>Stimulerend en motiverend voor professionals</a:t>
            </a:r>
          </a:p>
          <a:p>
            <a:pPr marL="0" indent="0">
              <a:buNone/>
            </a:pPr>
            <a:endParaRPr lang="nl-NL" b="1">
              <a:solidFill>
                <a:srgbClr val="0098BD"/>
              </a:solidFill>
              <a:latin typeface="Segoe UI" panose="020B0502040204020203" pitchFamily="34" charset="0"/>
              <a:cs typeface="Segoe UI" panose="020B0502040204020203" pitchFamily="34" charset="0"/>
            </a:endParaRPr>
          </a:p>
        </p:txBody>
      </p:sp>
      <p:sp>
        <p:nvSpPr>
          <p:cNvPr id="16" name="Google Shape;301;p31">
            <a:extLst>
              <a:ext uri="{FF2B5EF4-FFF2-40B4-BE49-F238E27FC236}">
                <a16:creationId xmlns:a16="http://schemas.microsoft.com/office/drawing/2014/main" id="{8FF25257-342B-40CC-BBE8-606B29BD35E2}"/>
              </a:ext>
            </a:extLst>
          </p:cNvPr>
          <p:cNvSpPr txBox="1">
            <a:spLocks/>
          </p:cNvSpPr>
          <p:nvPr/>
        </p:nvSpPr>
        <p:spPr>
          <a:xfrm>
            <a:off x="4357861" y="1891235"/>
            <a:ext cx="3476278" cy="4703800"/>
          </a:xfrm>
          <a:prstGeom prst="rect">
            <a:avLst/>
          </a:prstGeom>
        </p:spPr>
        <p:txBody>
          <a:bodyPr spcFirstLastPara="1" vert="horz" wrap="square" lIns="121900" tIns="121900" rIns="121900" bIns="121900" rtlCol="0" anchor="t" anchorCtr="0">
            <a:noAutofit/>
          </a:bodyPr>
          <a:lstStyle>
            <a:lvl1pPr marL="609570" lvl="0" indent="-457178" algn="l" defTabSz="914377" rtl="0" eaLnBrk="1" latinLnBrk="0" hangingPunct="1">
              <a:lnSpc>
                <a:spcPct val="90000"/>
              </a:lnSpc>
              <a:spcBef>
                <a:spcPts val="800"/>
              </a:spcBef>
              <a:spcAft>
                <a:spcPts val="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1219140" lvl="1"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2pPr>
            <a:lvl3pPr marL="1828709" lvl="2"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3pPr>
            <a:lvl4pPr marL="2438278" lvl="3"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4pPr>
            <a:lvl5pPr marL="3047848" lvl="4"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5pPr>
            <a:lvl6pPr marL="3657418" lvl="5"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6pPr>
            <a:lvl7pPr marL="4266987" lvl="6"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7pPr>
            <a:lvl8pPr marL="4876557" lvl="7"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8pPr>
            <a:lvl9pPr marL="5486126" lvl="8" indent="-457178" algn="l" defTabSz="914377" rtl="0" eaLnBrk="1" latinLnBrk="0" hangingPunct="1">
              <a:lnSpc>
                <a:spcPct val="90000"/>
              </a:lnSpc>
              <a:spcBef>
                <a:spcPts val="0"/>
              </a:spcBef>
              <a:spcAft>
                <a:spcPts val="0"/>
              </a:spcAft>
              <a:buSzPts val="1800"/>
              <a:buFont typeface="Arial" panose="020B0604020202020204" pitchFamily="34" charset="0"/>
              <a:buChar char="■"/>
              <a:defRPr sz="2400" kern="1200">
                <a:solidFill>
                  <a:schemeClr val="tx1"/>
                </a:solidFill>
                <a:latin typeface="+mn-lt"/>
                <a:ea typeface="+mn-ea"/>
                <a:cs typeface="+mn-cs"/>
              </a:defRPr>
            </a:lvl9pPr>
          </a:lstStyle>
          <a:p>
            <a:pPr marL="0" indent="0">
              <a:buFont typeface="Arial" panose="020B0604020202020204" pitchFamily="34" charset="0"/>
              <a:buNone/>
            </a:pPr>
            <a:r>
              <a:rPr lang="nl-NL">
                <a:solidFill>
                  <a:srgbClr val="0098BD"/>
                </a:solidFill>
                <a:latin typeface="Segoe UI" panose="020B0502040204020203" pitchFamily="34" charset="0"/>
                <a:cs typeface="Segoe UI" panose="020B0502040204020203" pitchFamily="34" charset="0"/>
              </a:rPr>
              <a:t>Criteria om academisering vorm te geven en kwaliteitsverbetering concreet te maken</a:t>
            </a:r>
          </a:p>
          <a:p>
            <a:pPr marL="0" indent="0">
              <a:buFont typeface="Arial" panose="020B0604020202020204" pitchFamily="34" charset="0"/>
              <a:buNone/>
            </a:pPr>
            <a:endParaRPr lang="nl-NL" b="1">
              <a:solidFill>
                <a:srgbClr val="0098BD"/>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nl-NL">
                <a:solidFill>
                  <a:srgbClr val="0098BD"/>
                </a:solidFill>
                <a:latin typeface="Segoe UI" panose="020B0502040204020203" pitchFamily="34" charset="0"/>
                <a:cs typeface="Segoe UI" panose="020B0502040204020203" pitchFamily="34" charset="0"/>
              </a:rPr>
              <a:t>Enthousiasmerend   voor hele organisatie; kennisverspreiding</a:t>
            </a:r>
          </a:p>
          <a:p>
            <a:pPr marL="0" indent="0">
              <a:buFont typeface="Arial" panose="020B0604020202020204" pitchFamily="34" charset="0"/>
              <a:buNone/>
            </a:pPr>
            <a:endParaRPr lang="nl-NL">
              <a:solidFill>
                <a:srgbClr val="0098BD"/>
              </a:solidFill>
              <a:latin typeface="Segoe UI" panose="020B0502040204020203" pitchFamily="34" charset="0"/>
              <a:cs typeface="Segoe UI" panose="020B0502040204020203" pitchFamily="34" charset="0"/>
            </a:endParaRPr>
          </a:p>
        </p:txBody>
      </p:sp>
      <p:sp>
        <p:nvSpPr>
          <p:cNvPr id="18" name="Google Shape;302;p31">
            <a:extLst>
              <a:ext uri="{FF2B5EF4-FFF2-40B4-BE49-F238E27FC236}">
                <a16:creationId xmlns:a16="http://schemas.microsoft.com/office/drawing/2014/main" id="{E66DCFD3-AB87-49E5-9AA4-DC3989CD1A19}"/>
              </a:ext>
            </a:extLst>
          </p:cNvPr>
          <p:cNvSpPr txBox="1">
            <a:spLocks/>
          </p:cNvSpPr>
          <p:nvPr/>
        </p:nvSpPr>
        <p:spPr>
          <a:xfrm>
            <a:off x="8240631" y="1799405"/>
            <a:ext cx="3089275" cy="2033587"/>
          </a:xfrm>
          <a:prstGeom prst="rect">
            <a:avLst/>
          </a:prstGeom>
        </p:spPr>
        <p:txBody>
          <a:bodyPr spcFirstLastPara="1" vert="horz" wrap="square" lIns="121900" tIns="121900" rIns="121900" bIns="121900" rtlCol="0" anchor="t" anchorCtr="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400">
                <a:solidFill>
                  <a:srgbClr val="0098BD"/>
                </a:solidFill>
                <a:latin typeface="Segoe UI" panose="020B0502040204020203" pitchFamily="34" charset="0"/>
                <a:cs typeface="Segoe UI" panose="020B0502040204020203" pitchFamily="34" charset="0"/>
              </a:rPr>
              <a:t>Erkenning en profilering van topklinische status</a:t>
            </a:r>
          </a:p>
          <a:p>
            <a:pPr marL="0" indent="0">
              <a:buFont typeface="Arial" panose="020B0604020202020204" pitchFamily="34" charset="0"/>
              <a:buNone/>
            </a:pPr>
            <a:endParaRPr lang="nl-NL" sz="2400" b="1">
              <a:solidFill>
                <a:srgbClr val="0098BD"/>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nl-NL" sz="2400" b="1">
              <a:solidFill>
                <a:srgbClr val="0098BD"/>
              </a:solidFill>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nl-NL" sz="2400">
                <a:solidFill>
                  <a:srgbClr val="0098BD"/>
                </a:solidFill>
                <a:latin typeface="Segoe UI" panose="020B0502040204020203" pitchFamily="34" charset="0"/>
                <a:cs typeface="Segoe UI" panose="020B0502040204020203" pitchFamily="34" charset="0"/>
              </a:rPr>
              <a:t>Hoge werktevredenheid - binden en behouden van gemotiveerde (top)professionals</a:t>
            </a:r>
          </a:p>
          <a:p>
            <a:pPr marL="0" indent="0">
              <a:buFont typeface="Arial" panose="020B0604020202020204" pitchFamily="34" charset="0"/>
              <a:buNone/>
            </a:pPr>
            <a:endParaRPr lang="nl-NL" sz="2400">
              <a:solidFill>
                <a:srgbClr val="0098BD"/>
              </a:solidFill>
              <a:latin typeface="Segoe UI" panose="020B0502040204020203" pitchFamily="34" charset="0"/>
              <a:cs typeface="Segoe UI" panose="020B0502040204020203" pitchFamily="34" charset="0"/>
            </a:endParaRPr>
          </a:p>
        </p:txBody>
      </p:sp>
      <p:grpSp>
        <p:nvGrpSpPr>
          <p:cNvPr id="19" name="Google Shape;597;p39">
            <a:extLst>
              <a:ext uri="{FF2B5EF4-FFF2-40B4-BE49-F238E27FC236}">
                <a16:creationId xmlns:a16="http://schemas.microsoft.com/office/drawing/2014/main" id="{00595278-5437-4388-AAE5-C1AFAB56A272}"/>
              </a:ext>
            </a:extLst>
          </p:cNvPr>
          <p:cNvGrpSpPr/>
          <p:nvPr/>
        </p:nvGrpSpPr>
        <p:grpSpPr>
          <a:xfrm>
            <a:off x="3194144" y="2168039"/>
            <a:ext cx="257533" cy="406769"/>
            <a:chOff x="1979475" y="4289300"/>
            <a:chExt cx="322400" cy="509225"/>
          </a:xfrm>
          <a:solidFill>
            <a:schemeClr val="accent1"/>
          </a:solidFill>
        </p:grpSpPr>
        <p:sp>
          <p:nvSpPr>
            <p:cNvPr id="20" name="Google Shape;598;p39">
              <a:extLst>
                <a:ext uri="{FF2B5EF4-FFF2-40B4-BE49-F238E27FC236}">
                  <a16:creationId xmlns:a16="http://schemas.microsoft.com/office/drawing/2014/main" id="{64DFBD6B-E8BE-4446-A642-89601431217D}"/>
                </a:ext>
              </a:extLst>
            </p:cNvPr>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spcFirstLastPara="1" wrap="square" lIns="91425" tIns="91425" rIns="91425" bIns="91425" anchor="ctr" anchorCtr="0">
              <a:noAutofit/>
            </a:bodyPr>
            <a:lstStyle/>
            <a:p>
              <a:endParaRPr lang="nl-NL" sz="1800"/>
            </a:p>
          </p:txBody>
        </p:sp>
        <p:sp>
          <p:nvSpPr>
            <p:cNvPr id="21" name="Google Shape;599;p39">
              <a:extLst>
                <a:ext uri="{FF2B5EF4-FFF2-40B4-BE49-F238E27FC236}">
                  <a16:creationId xmlns:a16="http://schemas.microsoft.com/office/drawing/2014/main" id="{ED7B1746-8508-4B8A-AD74-D11BF135BD97}"/>
                </a:ext>
              </a:extLst>
            </p:cNvPr>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spcFirstLastPara="1" wrap="square" lIns="91425" tIns="91425" rIns="91425" bIns="91425" anchor="ctr" anchorCtr="0">
              <a:noAutofit/>
            </a:bodyPr>
            <a:lstStyle/>
            <a:p>
              <a:endParaRPr lang="nl-NL" sz="1800"/>
            </a:p>
          </p:txBody>
        </p:sp>
        <p:sp>
          <p:nvSpPr>
            <p:cNvPr id="22" name="Google Shape;600;p39">
              <a:extLst>
                <a:ext uri="{FF2B5EF4-FFF2-40B4-BE49-F238E27FC236}">
                  <a16:creationId xmlns:a16="http://schemas.microsoft.com/office/drawing/2014/main" id="{EDF88F13-0C2E-4870-80BB-8EB15C7BC8C3}"/>
                </a:ext>
              </a:extLst>
            </p:cNvPr>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spcFirstLastPara="1" wrap="square" lIns="91425" tIns="91425" rIns="91425" bIns="91425" anchor="ctr" anchorCtr="0">
              <a:noAutofit/>
            </a:bodyPr>
            <a:lstStyle/>
            <a:p>
              <a:endParaRPr lang="nl-NL" sz="1800"/>
            </a:p>
          </p:txBody>
        </p:sp>
      </p:grpSp>
      <p:grpSp>
        <p:nvGrpSpPr>
          <p:cNvPr id="23" name="Google Shape;624;p39">
            <a:extLst>
              <a:ext uri="{FF2B5EF4-FFF2-40B4-BE49-F238E27FC236}">
                <a16:creationId xmlns:a16="http://schemas.microsoft.com/office/drawing/2014/main" id="{6C90BEC7-1E0A-4B49-9DBE-AB40A895D76A}"/>
              </a:ext>
            </a:extLst>
          </p:cNvPr>
          <p:cNvGrpSpPr/>
          <p:nvPr/>
        </p:nvGrpSpPr>
        <p:grpSpPr>
          <a:xfrm>
            <a:off x="3173655" y="4221843"/>
            <a:ext cx="291682" cy="371662"/>
            <a:chOff x="1958100" y="4985350"/>
            <a:chExt cx="365150" cy="465275"/>
          </a:xfrm>
          <a:solidFill>
            <a:schemeClr val="accent1"/>
          </a:solidFill>
        </p:grpSpPr>
        <p:sp>
          <p:nvSpPr>
            <p:cNvPr id="24" name="Google Shape;625;p39">
              <a:extLst>
                <a:ext uri="{FF2B5EF4-FFF2-40B4-BE49-F238E27FC236}">
                  <a16:creationId xmlns:a16="http://schemas.microsoft.com/office/drawing/2014/main" id="{753308C5-ECCD-4C4F-AA2C-5BAE75529354}"/>
                </a:ext>
              </a:extLst>
            </p:cNvPr>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spcFirstLastPara="1" wrap="square" lIns="91425" tIns="91425" rIns="91425" bIns="91425" anchor="ctr" anchorCtr="0">
              <a:noAutofit/>
            </a:bodyPr>
            <a:lstStyle/>
            <a:p>
              <a:endParaRPr lang="nl-NL" sz="1800"/>
            </a:p>
          </p:txBody>
        </p:sp>
        <p:sp>
          <p:nvSpPr>
            <p:cNvPr id="25" name="Google Shape;626;p39">
              <a:extLst>
                <a:ext uri="{FF2B5EF4-FFF2-40B4-BE49-F238E27FC236}">
                  <a16:creationId xmlns:a16="http://schemas.microsoft.com/office/drawing/2014/main" id="{80734946-64B9-4CDB-8048-0612C0A76061}"/>
                </a:ext>
              </a:extLst>
            </p:cNvPr>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spcFirstLastPara="1" wrap="square" lIns="91425" tIns="91425" rIns="91425" bIns="91425" anchor="ctr" anchorCtr="0">
              <a:noAutofit/>
            </a:bodyPr>
            <a:lstStyle/>
            <a:p>
              <a:endParaRPr lang="nl-NL" sz="1800"/>
            </a:p>
          </p:txBody>
        </p:sp>
        <p:sp>
          <p:nvSpPr>
            <p:cNvPr id="26" name="Google Shape;627;p39">
              <a:extLst>
                <a:ext uri="{FF2B5EF4-FFF2-40B4-BE49-F238E27FC236}">
                  <a16:creationId xmlns:a16="http://schemas.microsoft.com/office/drawing/2014/main" id="{A7B8E670-954C-4B75-A63C-A5913184F618}"/>
                </a:ext>
              </a:extLst>
            </p:cNvPr>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spcFirstLastPara="1" wrap="square" lIns="91425" tIns="91425" rIns="91425" bIns="91425" anchor="ctr" anchorCtr="0">
              <a:noAutofit/>
            </a:bodyPr>
            <a:lstStyle/>
            <a:p>
              <a:endParaRPr lang="nl-NL" sz="1800"/>
            </a:p>
          </p:txBody>
        </p:sp>
      </p:grpSp>
      <p:grpSp>
        <p:nvGrpSpPr>
          <p:cNvPr id="27" name="Google Shape;578;p39">
            <a:extLst>
              <a:ext uri="{FF2B5EF4-FFF2-40B4-BE49-F238E27FC236}">
                <a16:creationId xmlns:a16="http://schemas.microsoft.com/office/drawing/2014/main" id="{0CCE2A83-CD73-4A53-B290-1E34A87AD048}"/>
              </a:ext>
            </a:extLst>
          </p:cNvPr>
          <p:cNvGrpSpPr/>
          <p:nvPr/>
        </p:nvGrpSpPr>
        <p:grpSpPr>
          <a:xfrm>
            <a:off x="6432087" y="2117307"/>
            <a:ext cx="361896" cy="265341"/>
            <a:chOff x="4610450" y="3703750"/>
            <a:chExt cx="453050" cy="332175"/>
          </a:xfrm>
          <a:solidFill>
            <a:schemeClr val="accent1"/>
          </a:solidFill>
        </p:grpSpPr>
        <p:sp>
          <p:nvSpPr>
            <p:cNvPr id="28" name="Google Shape;579;p39">
              <a:extLst>
                <a:ext uri="{FF2B5EF4-FFF2-40B4-BE49-F238E27FC236}">
                  <a16:creationId xmlns:a16="http://schemas.microsoft.com/office/drawing/2014/main" id="{107F9A8E-05E6-4998-B8DE-C98924B883D4}"/>
                </a:ext>
              </a:extLst>
            </p:cNvPr>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spcFirstLastPara="1" wrap="square" lIns="91425" tIns="91425" rIns="91425" bIns="91425" anchor="ctr" anchorCtr="0">
              <a:noAutofit/>
            </a:bodyPr>
            <a:lstStyle/>
            <a:p>
              <a:endParaRPr lang="nl-NL" sz="1800"/>
            </a:p>
          </p:txBody>
        </p:sp>
        <p:sp>
          <p:nvSpPr>
            <p:cNvPr id="29" name="Google Shape;580;p39">
              <a:extLst>
                <a:ext uri="{FF2B5EF4-FFF2-40B4-BE49-F238E27FC236}">
                  <a16:creationId xmlns:a16="http://schemas.microsoft.com/office/drawing/2014/main" id="{BB6C9821-E2DE-432E-AB06-44154C083212}"/>
                </a:ext>
              </a:extLst>
            </p:cNvPr>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spcFirstLastPara="1" wrap="square" lIns="91425" tIns="91425" rIns="91425" bIns="91425" anchor="ctr" anchorCtr="0">
              <a:noAutofit/>
            </a:bodyPr>
            <a:lstStyle/>
            <a:p>
              <a:endParaRPr lang="nl-NL" sz="1800"/>
            </a:p>
          </p:txBody>
        </p:sp>
      </p:grpSp>
      <p:grpSp>
        <p:nvGrpSpPr>
          <p:cNvPr id="30" name="Google Shape;499;p39">
            <a:extLst>
              <a:ext uri="{FF2B5EF4-FFF2-40B4-BE49-F238E27FC236}">
                <a16:creationId xmlns:a16="http://schemas.microsoft.com/office/drawing/2014/main" id="{5A128016-1A06-4F2D-AD54-E19BBFE29A77}"/>
              </a:ext>
            </a:extLst>
          </p:cNvPr>
          <p:cNvGrpSpPr/>
          <p:nvPr/>
        </p:nvGrpSpPr>
        <p:grpSpPr>
          <a:xfrm>
            <a:off x="7072690" y="4256232"/>
            <a:ext cx="383843" cy="350194"/>
            <a:chOff x="6625350" y="1613750"/>
            <a:chExt cx="480525" cy="438400"/>
          </a:xfrm>
          <a:solidFill>
            <a:schemeClr val="accent1"/>
          </a:solidFill>
        </p:grpSpPr>
        <p:sp>
          <p:nvSpPr>
            <p:cNvPr id="31" name="Google Shape;500;p39">
              <a:extLst>
                <a:ext uri="{FF2B5EF4-FFF2-40B4-BE49-F238E27FC236}">
                  <a16:creationId xmlns:a16="http://schemas.microsoft.com/office/drawing/2014/main" id="{B3B6DB0D-C1BB-4C26-B231-0B122F38F198}"/>
                </a:ext>
              </a:extLst>
            </p:cNvPr>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endParaRPr lang="nl-NL" sz="1800"/>
            </a:p>
          </p:txBody>
        </p:sp>
        <p:sp>
          <p:nvSpPr>
            <p:cNvPr id="32" name="Google Shape;501;p39">
              <a:extLst>
                <a:ext uri="{FF2B5EF4-FFF2-40B4-BE49-F238E27FC236}">
                  <a16:creationId xmlns:a16="http://schemas.microsoft.com/office/drawing/2014/main" id="{8A70FC38-391F-4AF6-A639-6EB17D0F674B}"/>
                </a:ext>
              </a:extLst>
            </p:cNvPr>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endParaRPr lang="nl-NL" sz="1800"/>
            </a:p>
          </p:txBody>
        </p:sp>
        <p:sp>
          <p:nvSpPr>
            <p:cNvPr id="33" name="Google Shape;502;p39">
              <a:extLst>
                <a:ext uri="{FF2B5EF4-FFF2-40B4-BE49-F238E27FC236}">
                  <a16:creationId xmlns:a16="http://schemas.microsoft.com/office/drawing/2014/main" id="{54856E68-EE9A-42FB-9BAD-403B8C736DCD}"/>
                </a:ext>
              </a:extLst>
            </p:cNvPr>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endParaRPr lang="nl-NL" sz="1800"/>
            </a:p>
          </p:txBody>
        </p:sp>
        <p:sp>
          <p:nvSpPr>
            <p:cNvPr id="34" name="Google Shape;503;p39">
              <a:extLst>
                <a:ext uri="{FF2B5EF4-FFF2-40B4-BE49-F238E27FC236}">
                  <a16:creationId xmlns:a16="http://schemas.microsoft.com/office/drawing/2014/main" id="{50ED2304-6DC5-4BAE-A3E5-E85E0F7E5944}"/>
                </a:ext>
              </a:extLst>
            </p:cNvPr>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endParaRPr lang="nl-NL" sz="1800"/>
            </a:p>
          </p:txBody>
        </p:sp>
        <p:sp>
          <p:nvSpPr>
            <p:cNvPr id="35" name="Google Shape;504;p39">
              <a:extLst>
                <a:ext uri="{FF2B5EF4-FFF2-40B4-BE49-F238E27FC236}">
                  <a16:creationId xmlns:a16="http://schemas.microsoft.com/office/drawing/2014/main" id="{9D1D960E-728A-4762-BC3E-81CA34B38C8E}"/>
                </a:ext>
              </a:extLst>
            </p:cNvPr>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endParaRPr lang="nl-NL" sz="1800"/>
            </a:p>
          </p:txBody>
        </p:sp>
      </p:grpSp>
      <p:grpSp>
        <p:nvGrpSpPr>
          <p:cNvPr id="36" name="Google Shape;490;p39">
            <a:extLst>
              <a:ext uri="{FF2B5EF4-FFF2-40B4-BE49-F238E27FC236}">
                <a16:creationId xmlns:a16="http://schemas.microsoft.com/office/drawing/2014/main" id="{327F611A-E904-4A77-8882-18D4AA7767C1}"/>
              </a:ext>
            </a:extLst>
          </p:cNvPr>
          <p:cNvGrpSpPr/>
          <p:nvPr/>
        </p:nvGrpSpPr>
        <p:grpSpPr>
          <a:xfrm>
            <a:off x="10624205" y="2117307"/>
            <a:ext cx="340449" cy="344363"/>
            <a:chOff x="5297950" y="1632050"/>
            <a:chExt cx="426200" cy="431100"/>
          </a:xfrm>
          <a:solidFill>
            <a:schemeClr val="accent1"/>
          </a:solidFill>
        </p:grpSpPr>
        <p:sp>
          <p:nvSpPr>
            <p:cNvPr id="37" name="Google Shape;491;p39">
              <a:extLst>
                <a:ext uri="{FF2B5EF4-FFF2-40B4-BE49-F238E27FC236}">
                  <a16:creationId xmlns:a16="http://schemas.microsoft.com/office/drawing/2014/main" id="{F70C87CE-4255-4874-80D0-D6F47F26DB07}"/>
                </a:ext>
              </a:extLst>
            </p:cNvPr>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spcFirstLastPara="1" wrap="square" lIns="91425" tIns="91425" rIns="91425" bIns="91425" anchor="ctr" anchorCtr="0">
              <a:noAutofit/>
            </a:bodyPr>
            <a:lstStyle/>
            <a:p>
              <a:endParaRPr lang="nl-NL" sz="1800"/>
            </a:p>
          </p:txBody>
        </p:sp>
        <p:sp>
          <p:nvSpPr>
            <p:cNvPr id="38" name="Google Shape;492;p39">
              <a:extLst>
                <a:ext uri="{FF2B5EF4-FFF2-40B4-BE49-F238E27FC236}">
                  <a16:creationId xmlns:a16="http://schemas.microsoft.com/office/drawing/2014/main" id="{8A77360B-F6A5-4FA3-A249-2E53BA268128}"/>
                </a:ext>
              </a:extLst>
            </p:cNvPr>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spcFirstLastPara="1" wrap="square" lIns="91425" tIns="91425" rIns="91425" bIns="91425" anchor="ctr" anchorCtr="0">
              <a:noAutofit/>
            </a:bodyPr>
            <a:lstStyle/>
            <a:p>
              <a:endParaRPr lang="nl-NL" sz="1800"/>
            </a:p>
          </p:txBody>
        </p:sp>
      </p:grpSp>
      <p:grpSp>
        <p:nvGrpSpPr>
          <p:cNvPr id="39" name="Google Shape;476;p39">
            <a:extLst>
              <a:ext uri="{FF2B5EF4-FFF2-40B4-BE49-F238E27FC236}">
                <a16:creationId xmlns:a16="http://schemas.microsoft.com/office/drawing/2014/main" id="{678506C9-3C32-4C87-9DE7-5AB1F64924C9}"/>
              </a:ext>
            </a:extLst>
          </p:cNvPr>
          <p:cNvGrpSpPr/>
          <p:nvPr/>
        </p:nvGrpSpPr>
        <p:grpSpPr>
          <a:xfrm>
            <a:off x="10624205" y="4095700"/>
            <a:ext cx="352151" cy="352151"/>
            <a:chOff x="2594325" y="1627175"/>
            <a:chExt cx="440850" cy="440850"/>
          </a:xfrm>
          <a:solidFill>
            <a:schemeClr val="accent1"/>
          </a:solidFill>
        </p:grpSpPr>
        <p:sp>
          <p:nvSpPr>
            <p:cNvPr id="40" name="Google Shape;477;p39">
              <a:extLst>
                <a:ext uri="{FF2B5EF4-FFF2-40B4-BE49-F238E27FC236}">
                  <a16:creationId xmlns:a16="http://schemas.microsoft.com/office/drawing/2014/main" id="{E1155B58-640C-45D1-BD0E-F9D0E6127225}"/>
                </a:ext>
              </a:extLst>
            </p:cNvPr>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endParaRPr lang="nl-NL" sz="1800"/>
            </a:p>
          </p:txBody>
        </p:sp>
        <p:sp>
          <p:nvSpPr>
            <p:cNvPr id="41" name="Google Shape;478;p39">
              <a:extLst>
                <a:ext uri="{FF2B5EF4-FFF2-40B4-BE49-F238E27FC236}">
                  <a16:creationId xmlns:a16="http://schemas.microsoft.com/office/drawing/2014/main" id="{6ED740C1-16A1-4D35-9DBF-48B550A27929}"/>
                </a:ext>
              </a:extLst>
            </p:cNvPr>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endParaRPr lang="nl-NL" sz="1800"/>
            </a:p>
          </p:txBody>
        </p:sp>
        <p:sp>
          <p:nvSpPr>
            <p:cNvPr id="42" name="Google Shape;479;p39">
              <a:extLst>
                <a:ext uri="{FF2B5EF4-FFF2-40B4-BE49-F238E27FC236}">
                  <a16:creationId xmlns:a16="http://schemas.microsoft.com/office/drawing/2014/main" id="{F70849D2-7635-4780-A73A-9F66416C81AF}"/>
                </a:ext>
              </a:extLst>
            </p:cNvPr>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endParaRPr lang="nl-NL" sz="1800"/>
            </a:p>
          </p:txBody>
        </p:sp>
      </p:grpSp>
    </p:spTree>
    <p:extLst>
      <p:ext uri="{BB962C8B-B14F-4D97-AF65-F5344CB8AC3E}">
        <p14:creationId xmlns:p14="http://schemas.microsoft.com/office/powerpoint/2010/main" val="371252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0D0AE-2EF6-402D-86A4-564BDB2BF1C5}"/>
              </a:ext>
            </a:extLst>
          </p:cNvPr>
          <p:cNvSpPr>
            <a:spLocks noGrp="1"/>
          </p:cNvSpPr>
          <p:nvPr>
            <p:ph type="title"/>
          </p:nvPr>
        </p:nvSpPr>
        <p:spPr>
          <a:xfrm>
            <a:off x="1694800" y="524633"/>
            <a:ext cx="9923129" cy="1075600"/>
          </a:xfrm>
        </p:spPr>
        <p:txBody>
          <a:bodyPr>
            <a:noAutofit/>
          </a:bodyPr>
          <a:lstStyle/>
          <a:p>
            <a:pPr>
              <a:lnSpc>
                <a:spcPct val="100000"/>
              </a:lnSpc>
            </a:pPr>
            <a:r>
              <a:rPr lang="nl-NL" sz="4000">
                <a:latin typeface="Segoe UI" panose="020B0502040204020203" pitchFamily="34" charset="0"/>
                <a:cs typeface="Segoe UI" panose="020B0502040204020203" pitchFamily="34" charset="0"/>
              </a:rPr>
              <a:t>Wat heeft de </a:t>
            </a:r>
            <a:r>
              <a:rPr lang="en" sz="4000">
                <a:latin typeface="Segoe UI" panose="020B0502040204020203" pitchFamily="34" charset="0"/>
                <a:cs typeface="Segoe UI" panose="020B0502040204020203" pitchFamily="34" charset="0"/>
              </a:rPr>
              <a:t>maatschappij </a:t>
            </a:r>
            <a:r>
              <a:rPr lang="nl-NL" sz="4000">
                <a:latin typeface="Segoe UI" panose="020B0502040204020203" pitchFamily="34" charset="0"/>
                <a:cs typeface="Segoe UI" panose="020B0502040204020203" pitchFamily="34" charset="0"/>
              </a:rPr>
              <a:t>aan TOPGGz</a:t>
            </a:r>
            <a:r>
              <a:rPr lang="en" sz="4000">
                <a:latin typeface="Segoe UI" panose="020B0502040204020203" pitchFamily="34" charset="0"/>
                <a:cs typeface="Segoe UI" panose="020B0502040204020203" pitchFamily="34" charset="0"/>
              </a:rPr>
              <a:t>?</a:t>
            </a:r>
            <a:endParaRPr lang="nl-NL" sz="4800"/>
          </a:p>
        </p:txBody>
      </p:sp>
      <p:sp>
        <p:nvSpPr>
          <p:cNvPr id="3" name="Tijdelijke aanduiding voor tekst 2">
            <a:extLst>
              <a:ext uri="{FF2B5EF4-FFF2-40B4-BE49-F238E27FC236}">
                <a16:creationId xmlns:a16="http://schemas.microsoft.com/office/drawing/2014/main" id="{15AE0FAD-3F15-49D6-8893-7EBB3CD38508}"/>
              </a:ext>
            </a:extLst>
          </p:cNvPr>
          <p:cNvSpPr>
            <a:spLocks noGrp="1"/>
          </p:cNvSpPr>
          <p:nvPr>
            <p:ph type="body" idx="1"/>
          </p:nvPr>
        </p:nvSpPr>
        <p:spPr>
          <a:xfrm>
            <a:off x="6283120" y="1798855"/>
            <a:ext cx="5239587" cy="3918000"/>
          </a:xfrm>
        </p:spPr>
        <p:txBody>
          <a:bodyPr/>
          <a:lstStyle/>
          <a:p>
            <a:pPr marL="571500" indent="-571500">
              <a:buClr>
                <a:srgbClr val="C60063"/>
              </a:buClr>
              <a:buSzPct val="100000"/>
              <a:buFont typeface="Wingdings" panose="05000000000000000000" pitchFamily="2" charset="2"/>
              <a:buChar char="§"/>
            </a:pPr>
            <a:r>
              <a:rPr lang="nl-NL" sz="2400">
                <a:solidFill>
                  <a:srgbClr val="C60063"/>
                </a:solidFill>
                <a:latin typeface="Segoe UI" panose="020B0502040204020203" pitchFamily="34" charset="0"/>
                <a:cs typeface="Segoe UI" panose="020B0502040204020203" pitchFamily="34" charset="0"/>
              </a:rPr>
              <a:t>Ontwikkeling van het vakgebied</a:t>
            </a:r>
          </a:p>
          <a:p>
            <a:pPr marL="571500" indent="-571500">
              <a:buClr>
                <a:srgbClr val="C60063"/>
              </a:buClr>
              <a:buSzPct val="100000"/>
              <a:buFont typeface="Wingdings" panose="05000000000000000000" pitchFamily="2" charset="2"/>
              <a:buChar char="§"/>
            </a:pPr>
            <a:r>
              <a:rPr lang="nl-NL" sz="2400">
                <a:solidFill>
                  <a:srgbClr val="C60063"/>
                </a:solidFill>
                <a:latin typeface="Segoe UI" panose="020B0502040204020203" pitchFamily="34" charset="0"/>
                <a:cs typeface="Segoe UI" panose="020B0502040204020203" pitchFamily="34" charset="0"/>
              </a:rPr>
              <a:t>Perspectief bieden op herstel en verbetering</a:t>
            </a:r>
          </a:p>
          <a:p>
            <a:pPr marL="571500" indent="-571500">
              <a:buClr>
                <a:srgbClr val="C60063"/>
              </a:buClr>
              <a:buSzPct val="100000"/>
              <a:buFont typeface="Wingdings" panose="05000000000000000000" pitchFamily="2" charset="2"/>
              <a:buChar char="§"/>
            </a:pPr>
            <a:r>
              <a:rPr lang="nl-NL" sz="2400">
                <a:solidFill>
                  <a:srgbClr val="C60063"/>
                </a:solidFill>
                <a:latin typeface="Segoe UI" panose="020B0502040204020203" pitchFamily="34" charset="0"/>
                <a:cs typeface="Segoe UI" panose="020B0502040204020203" pitchFamily="34" charset="0"/>
              </a:rPr>
              <a:t>Aantoonbaar inzichtelijk maken van resultaten en effecten</a:t>
            </a:r>
          </a:p>
          <a:p>
            <a:pPr marL="571500" indent="-571500">
              <a:buClr>
                <a:srgbClr val="C60063"/>
              </a:buClr>
              <a:buSzPct val="100000"/>
              <a:buFont typeface="Wingdings" panose="05000000000000000000" pitchFamily="2" charset="2"/>
              <a:buChar char="§"/>
            </a:pPr>
            <a:r>
              <a:rPr lang="nl-NL" sz="2400">
                <a:solidFill>
                  <a:srgbClr val="C60063"/>
                </a:solidFill>
                <a:latin typeface="Segoe UI" panose="020B0502040204020203" pitchFamily="34" charset="0"/>
                <a:cs typeface="Segoe UI" panose="020B0502040204020203" pitchFamily="34" charset="0"/>
              </a:rPr>
              <a:t>Preventie van complex beloop en voorkomen van chroniciteit</a:t>
            </a:r>
          </a:p>
          <a:p>
            <a:endParaRPr lang="nl-NL"/>
          </a:p>
        </p:txBody>
      </p:sp>
      <p:pic>
        <p:nvPicPr>
          <p:cNvPr id="5" name="Picture 4" descr="J:\Topggz\Topklinische Zorg\PR en communicatie\Activiteiten\Keurmerkuitreikingen\archief\Keurmerkuitreiking 2017 8 maart Jubileum congres\Presentaties\wordcloud.jpg">
            <a:extLst>
              <a:ext uri="{FF2B5EF4-FFF2-40B4-BE49-F238E27FC236}">
                <a16:creationId xmlns:a16="http://schemas.microsoft.com/office/drawing/2014/main" id="{05DBD785-0F9C-4989-96A9-D5F1DC64D8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387" y="1724092"/>
            <a:ext cx="5468064" cy="491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401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7EA5BB-ECC8-42D7-B854-90FD124A2417}"/>
              </a:ext>
            </a:extLst>
          </p:cNvPr>
          <p:cNvSpPr>
            <a:spLocks noGrp="1"/>
          </p:cNvSpPr>
          <p:nvPr>
            <p:ph type="title"/>
          </p:nvPr>
        </p:nvSpPr>
        <p:spPr/>
        <p:txBody>
          <a:bodyPr/>
          <a:lstStyle/>
          <a:p>
            <a:r>
              <a:rPr lang="nl-NL">
                <a:latin typeface="Segoe UI" panose="020B0502040204020203" pitchFamily="34" charset="0"/>
                <a:cs typeface="Segoe UI" panose="020B0502040204020203" pitchFamily="34" charset="0"/>
              </a:rPr>
              <a:t>Hoe verwerf je het keurmerk? </a:t>
            </a:r>
            <a:endParaRPr lang="nl-NL"/>
          </a:p>
        </p:txBody>
      </p:sp>
      <p:sp>
        <p:nvSpPr>
          <p:cNvPr id="4" name="Tijdelijke aanduiding voor inhoud 2">
            <a:extLst>
              <a:ext uri="{FF2B5EF4-FFF2-40B4-BE49-F238E27FC236}">
                <a16:creationId xmlns:a16="http://schemas.microsoft.com/office/drawing/2014/main" id="{B6551BD5-1471-4C1F-9B39-58E65F3754B1}"/>
              </a:ext>
            </a:extLst>
          </p:cNvPr>
          <p:cNvSpPr>
            <a:spLocks noGrp="1"/>
          </p:cNvSpPr>
          <p:nvPr>
            <p:ph type="body" idx="4294967295"/>
          </p:nvPr>
        </p:nvSpPr>
        <p:spPr>
          <a:xfrm>
            <a:off x="838200" y="1764979"/>
            <a:ext cx="10515600" cy="4097337"/>
          </a:xfrm>
          <a:prstGeom prst="rect">
            <a:avLst/>
          </a:prstGeom>
        </p:spPr>
        <p:txBody>
          <a:bodyPr/>
          <a:lstStyle/>
          <a:p>
            <a:pPr marL="0" indent="0">
              <a:lnSpc>
                <a:spcPct val="100000"/>
              </a:lnSpc>
              <a:spcBef>
                <a:spcPts val="0"/>
              </a:spcBef>
              <a:spcAft>
                <a:spcPts val="600"/>
              </a:spcAft>
              <a:buNone/>
            </a:pPr>
            <a:r>
              <a:rPr lang="nl-NL">
                <a:solidFill>
                  <a:srgbClr val="C60063"/>
                </a:solidFill>
                <a:latin typeface="Segoe UI" panose="020B0502040204020203" pitchFamily="34" charset="0"/>
                <a:cs typeface="Segoe UI" panose="020B0502040204020203" pitchFamily="34" charset="0"/>
              </a:rPr>
              <a:t>      	</a:t>
            </a:r>
            <a:r>
              <a:rPr lang="nl-NL" sz="2400">
                <a:solidFill>
                  <a:srgbClr val="C60063"/>
                </a:solidFill>
                <a:latin typeface="Segoe UI" panose="020B0502040204020203" pitchFamily="34" charset="0"/>
                <a:cs typeface="Segoe UI" panose="020B0502040204020203" pitchFamily="34" charset="0"/>
              </a:rPr>
              <a:t>Eenheid is tenminste drie jaar expert in complexe zorg én heeft 	een onderzoekstraditie van ten minste drie jaar</a:t>
            </a:r>
          </a:p>
          <a:p>
            <a:pPr marL="0" indent="0">
              <a:lnSpc>
                <a:spcPct val="100000"/>
              </a:lnSpc>
              <a:spcBef>
                <a:spcPts val="0"/>
              </a:spcBef>
              <a:spcAft>
                <a:spcPts val="600"/>
              </a:spcAft>
              <a:buNone/>
            </a:pPr>
            <a:r>
              <a:rPr lang="nl-NL" sz="2400">
                <a:solidFill>
                  <a:srgbClr val="C60063"/>
                </a:solidFill>
                <a:latin typeface="Segoe UI" panose="020B0502040204020203" pitchFamily="34" charset="0"/>
                <a:cs typeface="Segoe UI" panose="020B0502040204020203" pitchFamily="34" charset="0"/>
              </a:rPr>
              <a:t>      	Strenge inter collegiale toetsing eens per vier jaar op basis van 14 	criteria </a:t>
            </a:r>
          </a:p>
          <a:p>
            <a:pPr marL="0" indent="0">
              <a:lnSpc>
                <a:spcPct val="100000"/>
              </a:lnSpc>
              <a:spcBef>
                <a:spcPts val="0"/>
              </a:spcBef>
              <a:spcAft>
                <a:spcPts val="600"/>
              </a:spcAft>
              <a:buNone/>
            </a:pPr>
            <a:r>
              <a:rPr lang="nl-NL" sz="2400">
                <a:solidFill>
                  <a:srgbClr val="C60063"/>
                </a:solidFill>
                <a:latin typeface="Segoe UI" panose="020B0502040204020203" pitchFamily="34" charset="0"/>
                <a:cs typeface="Segoe UI" panose="020B0502040204020203" pitchFamily="34" charset="0"/>
              </a:rPr>
              <a:t>      	Neem voldoende tijd:  voorbereiding visitatie drie tot zes maanden, 	doorlooptijd zes tot negen maanden </a:t>
            </a:r>
          </a:p>
          <a:p>
            <a:pPr marL="0" indent="0">
              <a:lnSpc>
                <a:spcPct val="100000"/>
              </a:lnSpc>
              <a:spcBef>
                <a:spcPts val="0"/>
              </a:spcBef>
              <a:spcAft>
                <a:spcPts val="600"/>
              </a:spcAft>
              <a:buNone/>
            </a:pPr>
            <a:r>
              <a:rPr lang="nl-NL" sz="2400">
                <a:solidFill>
                  <a:srgbClr val="C60063"/>
                </a:solidFill>
                <a:latin typeface="Segoe UI" panose="020B0502040204020203" pitchFamily="34" charset="0"/>
                <a:cs typeface="Segoe UI" panose="020B0502040204020203" pitchFamily="34" charset="0"/>
              </a:rPr>
              <a:t>      	Begroot kosten: visitatiekosten worden elk jaar in december  	vastgesteld </a:t>
            </a:r>
          </a:p>
          <a:p>
            <a:pPr marL="0" indent="0">
              <a:lnSpc>
                <a:spcPct val="100000"/>
              </a:lnSpc>
              <a:spcBef>
                <a:spcPts val="0"/>
              </a:spcBef>
              <a:spcAft>
                <a:spcPts val="600"/>
              </a:spcAft>
              <a:buNone/>
            </a:pPr>
            <a:r>
              <a:rPr lang="nl-NL" sz="2400">
                <a:solidFill>
                  <a:srgbClr val="C60063"/>
                </a:solidFill>
                <a:latin typeface="Segoe UI" panose="020B0502040204020203" pitchFamily="34" charset="0"/>
                <a:cs typeface="Segoe UI" panose="020B0502040204020203" pitchFamily="34" charset="0"/>
              </a:rPr>
              <a:t>      	Maak gebruik van begeleiding TOPGGz-bureau: wij denken graag 	mee!</a:t>
            </a:r>
          </a:p>
          <a:p>
            <a:pPr>
              <a:lnSpc>
                <a:spcPct val="100000"/>
              </a:lnSpc>
              <a:spcBef>
                <a:spcPts val="0"/>
              </a:spcBef>
              <a:spcAft>
                <a:spcPts val="600"/>
              </a:spcAft>
            </a:pPr>
            <a:endParaRPr lang="nl-NL"/>
          </a:p>
        </p:txBody>
      </p:sp>
      <p:grpSp>
        <p:nvGrpSpPr>
          <p:cNvPr id="5" name="Google Shape;415;p39">
            <a:extLst>
              <a:ext uri="{FF2B5EF4-FFF2-40B4-BE49-F238E27FC236}">
                <a16:creationId xmlns:a16="http://schemas.microsoft.com/office/drawing/2014/main" id="{30D06C6B-A277-4CB8-B3AA-82F1E30F5D15}"/>
              </a:ext>
            </a:extLst>
          </p:cNvPr>
          <p:cNvGrpSpPr/>
          <p:nvPr/>
        </p:nvGrpSpPr>
        <p:grpSpPr>
          <a:xfrm>
            <a:off x="1211360" y="1938243"/>
            <a:ext cx="321916" cy="315566"/>
            <a:chOff x="5983625" y="301625"/>
            <a:chExt cx="403000" cy="395050"/>
          </a:xfrm>
          <a:solidFill>
            <a:schemeClr val="accent1"/>
          </a:solidFill>
        </p:grpSpPr>
        <p:sp>
          <p:nvSpPr>
            <p:cNvPr id="6" name="Google Shape;416;p39">
              <a:extLst>
                <a:ext uri="{FF2B5EF4-FFF2-40B4-BE49-F238E27FC236}">
                  <a16:creationId xmlns:a16="http://schemas.microsoft.com/office/drawing/2014/main" id="{0FF24063-9349-4A1D-8883-572DD0B4A8DE}"/>
                </a:ext>
              </a:extLst>
            </p:cNvPr>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spcFirstLastPara="1" wrap="square" lIns="91425" tIns="91425" rIns="91425" bIns="91425" anchor="ctr" anchorCtr="0">
              <a:noAutofit/>
            </a:bodyPr>
            <a:lstStyle/>
            <a:p>
              <a:endParaRPr lang="nl-NL" sz="1800"/>
            </a:p>
          </p:txBody>
        </p:sp>
        <p:sp>
          <p:nvSpPr>
            <p:cNvPr id="7" name="Google Shape;417;p39">
              <a:extLst>
                <a:ext uri="{FF2B5EF4-FFF2-40B4-BE49-F238E27FC236}">
                  <a16:creationId xmlns:a16="http://schemas.microsoft.com/office/drawing/2014/main" id="{C28680B9-B309-40DB-ACF2-353FA66E1E8B}"/>
                </a:ext>
              </a:extLst>
            </p:cNvPr>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spcFirstLastPara="1" wrap="square" lIns="91425" tIns="91425" rIns="91425" bIns="91425" anchor="ctr" anchorCtr="0">
              <a:noAutofit/>
            </a:bodyPr>
            <a:lstStyle/>
            <a:p>
              <a:endParaRPr lang="nl-NL" sz="1800"/>
            </a:p>
          </p:txBody>
        </p:sp>
        <p:sp>
          <p:nvSpPr>
            <p:cNvPr id="8" name="Google Shape;418;p39">
              <a:extLst>
                <a:ext uri="{FF2B5EF4-FFF2-40B4-BE49-F238E27FC236}">
                  <a16:creationId xmlns:a16="http://schemas.microsoft.com/office/drawing/2014/main" id="{F6995807-F36E-47D8-8C7B-E1A59F522969}"/>
                </a:ext>
              </a:extLst>
            </p:cNvPr>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spcFirstLastPara="1" wrap="square" lIns="91425" tIns="91425" rIns="91425" bIns="91425" anchor="ctr" anchorCtr="0">
              <a:noAutofit/>
            </a:bodyPr>
            <a:lstStyle/>
            <a:p>
              <a:endParaRPr lang="nl-NL" sz="1800"/>
            </a:p>
          </p:txBody>
        </p:sp>
        <p:sp>
          <p:nvSpPr>
            <p:cNvPr id="9" name="Google Shape;419;p39">
              <a:extLst>
                <a:ext uri="{FF2B5EF4-FFF2-40B4-BE49-F238E27FC236}">
                  <a16:creationId xmlns:a16="http://schemas.microsoft.com/office/drawing/2014/main" id="{673E81A7-ECC8-4360-AFAA-5B08012AF808}"/>
                </a:ext>
              </a:extLst>
            </p:cNvPr>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wrap="square" lIns="91425" tIns="91425" rIns="91425" bIns="91425" anchor="ctr" anchorCtr="0">
              <a:noAutofit/>
            </a:bodyPr>
            <a:lstStyle/>
            <a:p>
              <a:endParaRPr lang="nl-NL" sz="1800"/>
            </a:p>
          </p:txBody>
        </p:sp>
        <p:sp>
          <p:nvSpPr>
            <p:cNvPr id="10" name="Google Shape;420;p39">
              <a:extLst>
                <a:ext uri="{FF2B5EF4-FFF2-40B4-BE49-F238E27FC236}">
                  <a16:creationId xmlns:a16="http://schemas.microsoft.com/office/drawing/2014/main" id="{BBD38A76-3B1E-4C8A-8DE2-F810D7945E61}"/>
                </a:ext>
              </a:extLst>
            </p:cNvPr>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grpFill/>
            <a:ln>
              <a:noFill/>
            </a:ln>
          </p:spPr>
          <p:txBody>
            <a:bodyPr spcFirstLastPara="1" wrap="square" lIns="91425" tIns="91425" rIns="91425" bIns="91425" anchor="ctr" anchorCtr="0">
              <a:noAutofit/>
            </a:bodyPr>
            <a:lstStyle/>
            <a:p>
              <a:endParaRPr lang="nl-NL" sz="1800"/>
            </a:p>
          </p:txBody>
        </p:sp>
        <p:sp>
          <p:nvSpPr>
            <p:cNvPr id="11" name="Google Shape;421;p39">
              <a:extLst>
                <a:ext uri="{FF2B5EF4-FFF2-40B4-BE49-F238E27FC236}">
                  <a16:creationId xmlns:a16="http://schemas.microsoft.com/office/drawing/2014/main" id="{A2011387-03E8-499B-927E-397449BF9D08}"/>
                </a:ext>
              </a:extLst>
            </p:cNvPr>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endParaRPr lang="nl-NL" sz="1800"/>
            </a:p>
          </p:txBody>
        </p:sp>
        <p:sp>
          <p:nvSpPr>
            <p:cNvPr id="12" name="Google Shape;422;p39">
              <a:extLst>
                <a:ext uri="{FF2B5EF4-FFF2-40B4-BE49-F238E27FC236}">
                  <a16:creationId xmlns:a16="http://schemas.microsoft.com/office/drawing/2014/main" id="{3905CCE1-29EB-4AD9-8B23-F7D97F18588C}"/>
                </a:ext>
              </a:extLst>
            </p:cNvPr>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grpFill/>
            <a:ln>
              <a:noFill/>
            </a:ln>
          </p:spPr>
          <p:txBody>
            <a:bodyPr spcFirstLastPara="1" wrap="square" lIns="91425" tIns="91425" rIns="91425" bIns="91425" anchor="ctr" anchorCtr="0">
              <a:noAutofit/>
            </a:bodyPr>
            <a:lstStyle/>
            <a:p>
              <a:endParaRPr lang="nl-NL" sz="1800"/>
            </a:p>
          </p:txBody>
        </p:sp>
        <p:sp>
          <p:nvSpPr>
            <p:cNvPr id="13" name="Google Shape;423;p39">
              <a:extLst>
                <a:ext uri="{FF2B5EF4-FFF2-40B4-BE49-F238E27FC236}">
                  <a16:creationId xmlns:a16="http://schemas.microsoft.com/office/drawing/2014/main" id="{CFDA5BD7-6282-46BE-B9C8-E909125E745C}"/>
                </a:ext>
              </a:extLst>
            </p:cNvPr>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endParaRPr lang="nl-NL" sz="1800"/>
            </a:p>
          </p:txBody>
        </p:sp>
        <p:sp>
          <p:nvSpPr>
            <p:cNvPr id="14" name="Google Shape;424;p39">
              <a:extLst>
                <a:ext uri="{FF2B5EF4-FFF2-40B4-BE49-F238E27FC236}">
                  <a16:creationId xmlns:a16="http://schemas.microsoft.com/office/drawing/2014/main" id="{F6934DD0-C692-46B6-9955-A910A1B7B342}"/>
                </a:ext>
              </a:extLst>
            </p:cNvPr>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15" name="Google Shape;425;p39">
              <a:extLst>
                <a:ext uri="{FF2B5EF4-FFF2-40B4-BE49-F238E27FC236}">
                  <a16:creationId xmlns:a16="http://schemas.microsoft.com/office/drawing/2014/main" id="{F9A84479-409B-4000-80EF-109FCFD77C65}"/>
                </a:ext>
              </a:extLst>
            </p:cNvPr>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16" name="Google Shape;426;p39">
              <a:extLst>
                <a:ext uri="{FF2B5EF4-FFF2-40B4-BE49-F238E27FC236}">
                  <a16:creationId xmlns:a16="http://schemas.microsoft.com/office/drawing/2014/main" id="{97FB3130-4950-4640-B46C-81543BB6CAA4}"/>
                </a:ext>
              </a:extLst>
            </p:cNvPr>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17" name="Google Shape;427;p39">
              <a:extLst>
                <a:ext uri="{FF2B5EF4-FFF2-40B4-BE49-F238E27FC236}">
                  <a16:creationId xmlns:a16="http://schemas.microsoft.com/office/drawing/2014/main" id="{D4568B52-C907-425E-BBB5-65EEA638663B}"/>
                </a:ext>
              </a:extLst>
            </p:cNvPr>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grpFill/>
            <a:ln>
              <a:noFill/>
            </a:ln>
          </p:spPr>
          <p:txBody>
            <a:bodyPr spcFirstLastPara="1" wrap="square" lIns="91425" tIns="91425" rIns="91425" bIns="91425" anchor="ctr" anchorCtr="0">
              <a:noAutofit/>
            </a:bodyPr>
            <a:lstStyle/>
            <a:p>
              <a:endParaRPr lang="nl-NL" sz="1800"/>
            </a:p>
          </p:txBody>
        </p:sp>
        <p:sp>
          <p:nvSpPr>
            <p:cNvPr id="18" name="Google Shape;428;p39">
              <a:extLst>
                <a:ext uri="{FF2B5EF4-FFF2-40B4-BE49-F238E27FC236}">
                  <a16:creationId xmlns:a16="http://schemas.microsoft.com/office/drawing/2014/main" id="{CB814826-E10B-4AB5-BB4C-B9BE10B15501}"/>
                </a:ext>
              </a:extLst>
            </p:cNvPr>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spcFirstLastPara="1" wrap="square" lIns="91425" tIns="91425" rIns="91425" bIns="91425" anchor="ctr" anchorCtr="0">
              <a:noAutofit/>
            </a:bodyPr>
            <a:lstStyle/>
            <a:p>
              <a:endParaRPr lang="nl-NL" sz="1800"/>
            </a:p>
          </p:txBody>
        </p:sp>
        <p:sp>
          <p:nvSpPr>
            <p:cNvPr id="19" name="Google Shape;429;p39">
              <a:extLst>
                <a:ext uri="{FF2B5EF4-FFF2-40B4-BE49-F238E27FC236}">
                  <a16:creationId xmlns:a16="http://schemas.microsoft.com/office/drawing/2014/main" id="{71B23ECD-2E1A-44EA-87F3-0F93C1250C2E}"/>
                </a:ext>
              </a:extLst>
            </p:cNvPr>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20" name="Google Shape;430;p39">
              <a:extLst>
                <a:ext uri="{FF2B5EF4-FFF2-40B4-BE49-F238E27FC236}">
                  <a16:creationId xmlns:a16="http://schemas.microsoft.com/office/drawing/2014/main" id="{A984B571-0548-48EE-9734-FC34738A149D}"/>
                </a:ext>
              </a:extLst>
            </p:cNvPr>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21" name="Google Shape;431;p39">
              <a:extLst>
                <a:ext uri="{FF2B5EF4-FFF2-40B4-BE49-F238E27FC236}">
                  <a16:creationId xmlns:a16="http://schemas.microsoft.com/office/drawing/2014/main" id="{C75D0E2C-6748-43EE-8D6F-908C22FDD48E}"/>
                </a:ext>
              </a:extLst>
            </p:cNvPr>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22" name="Google Shape;432;p39">
              <a:extLst>
                <a:ext uri="{FF2B5EF4-FFF2-40B4-BE49-F238E27FC236}">
                  <a16:creationId xmlns:a16="http://schemas.microsoft.com/office/drawing/2014/main" id="{E1C5F024-C865-419A-A073-B91DBC6BB02B}"/>
                </a:ext>
              </a:extLst>
            </p:cNvPr>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23" name="Google Shape;433;p39">
              <a:extLst>
                <a:ext uri="{FF2B5EF4-FFF2-40B4-BE49-F238E27FC236}">
                  <a16:creationId xmlns:a16="http://schemas.microsoft.com/office/drawing/2014/main" id="{CC953B29-1B47-4619-99B6-313999EA8E0D}"/>
                </a:ext>
              </a:extLst>
            </p:cNvPr>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grpFill/>
            <a:ln>
              <a:noFill/>
            </a:ln>
          </p:spPr>
          <p:txBody>
            <a:bodyPr spcFirstLastPara="1" wrap="square" lIns="91425" tIns="91425" rIns="91425" bIns="91425" anchor="ctr" anchorCtr="0">
              <a:noAutofit/>
            </a:bodyPr>
            <a:lstStyle/>
            <a:p>
              <a:endParaRPr lang="nl-NL" sz="1800"/>
            </a:p>
          </p:txBody>
        </p:sp>
        <p:sp>
          <p:nvSpPr>
            <p:cNvPr id="24" name="Google Shape;434;p39">
              <a:extLst>
                <a:ext uri="{FF2B5EF4-FFF2-40B4-BE49-F238E27FC236}">
                  <a16:creationId xmlns:a16="http://schemas.microsoft.com/office/drawing/2014/main" id="{29BC8B06-17E4-471F-8294-0E40E5F13CCA}"/>
                </a:ext>
              </a:extLst>
            </p:cNvPr>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grpFill/>
            <a:ln>
              <a:noFill/>
            </a:ln>
          </p:spPr>
          <p:txBody>
            <a:bodyPr spcFirstLastPara="1" wrap="square" lIns="91425" tIns="91425" rIns="91425" bIns="91425" anchor="ctr" anchorCtr="0">
              <a:noAutofit/>
            </a:bodyPr>
            <a:lstStyle/>
            <a:p>
              <a:endParaRPr lang="nl-NL" sz="1800"/>
            </a:p>
          </p:txBody>
        </p:sp>
        <p:sp>
          <p:nvSpPr>
            <p:cNvPr id="25" name="Google Shape;435;p39">
              <a:extLst>
                <a:ext uri="{FF2B5EF4-FFF2-40B4-BE49-F238E27FC236}">
                  <a16:creationId xmlns:a16="http://schemas.microsoft.com/office/drawing/2014/main" id="{B7B605CC-E19E-47B7-B609-901C23150703}"/>
                </a:ext>
              </a:extLst>
            </p:cNvPr>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grpFill/>
            <a:ln>
              <a:noFill/>
            </a:ln>
          </p:spPr>
          <p:txBody>
            <a:bodyPr spcFirstLastPara="1" wrap="square" lIns="91425" tIns="91425" rIns="91425" bIns="91425" anchor="ctr" anchorCtr="0">
              <a:noAutofit/>
            </a:bodyPr>
            <a:lstStyle/>
            <a:p>
              <a:endParaRPr lang="nl-NL" sz="1800"/>
            </a:p>
          </p:txBody>
        </p:sp>
      </p:grpSp>
      <p:grpSp>
        <p:nvGrpSpPr>
          <p:cNvPr id="26" name="Google Shape;540;p39">
            <a:extLst>
              <a:ext uri="{FF2B5EF4-FFF2-40B4-BE49-F238E27FC236}">
                <a16:creationId xmlns:a16="http://schemas.microsoft.com/office/drawing/2014/main" id="{61558806-94A4-45F2-8923-BEE2FD8DB103}"/>
              </a:ext>
            </a:extLst>
          </p:cNvPr>
          <p:cNvGrpSpPr/>
          <p:nvPr/>
        </p:nvGrpSpPr>
        <p:grpSpPr>
          <a:xfrm>
            <a:off x="1174774" y="2788250"/>
            <a:ext cx="395086" cy="249725"/>
            <a:chOff x="3241525" y="3039450"/>
            <a:chExt cx="494600" cy="312625"/>
          </a:xfrm>
          <a:solidFill>
            <a:schemeClr val="accent1"/>
          </a:solidFill>
        </p:grpSpPr>
        <p:sp>
          <p:nvSpPr>
            <p:cNvPr id="27" name="Google Shape;541;p39">
              <a:extLst>
                <a:ext uri="{FF2B5EF4-FFF2-40B4-BE49-F238E27FC236}">
                  <a16:creationId xmlns:a16="http://schemas.microsoft.com/office/drawing/2014/main" id="{DFC0D1CD-6B27-48F7-A701-7A9C9C83976E}"/>
                </a:ext>
              </a:extLst>
            </p:cNvPr>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spcFirstLastPara="1" wrap="square" lIns="91425" tIns="91425" rIns="91425" bIns="91425" anchor="ctr" anchorCtr="0">
              <a:noAutofit/>
            </a:bodyPr>
            <a:lstStyle/>
            <a:p>
              <a:endParaRPr lang="nl-NL" sz="1800"/>
            </a:p>
          </p:txBody>
        </p:sp>
        <p:sp>
          <p:nvSpPr>
            <p:cNvPr id="28" name="Google Shape;542;p39">
              <a:extLst>
                <a:ext uri="{FF2B5EF4-FFF2-40B4-BE49-F238E27FC236}">
                  <a16:creationId xmlns:a16="http://schemas.microsoft.com/office/drawing/2014/main" id="{DBB80951-BBA7-4E56-8E11-BF8C74DA903F}"/>
                </a:ext>
              </a:extLst>
            </p:cNvPr>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spcFirstLastPara="1" wrap="square" lIns="91425" tIns="91425" rIns="91425" bIns="91425" anchor="ctr" anchorCtr="0">
              <a:noAutofit/>
            </a:bodyPr>
            <a:lstStyle/>
            <a:p>
              <a:endParaRPr lang="nl-NL" sz="1800"/>
            </a:p>
          </p:txBody>
        </p:sp>
      </p:grpSp>
      <p:grpSp>
        <p:nvGrpSpPr>
          <p:cNvPr id="29" name="Google Shape;436;p39">
            <a:extLst>
              <a:ext uri="{FF2B5EF4-FFF2-40B4-BE49-F238E27FC236}">
                <a16:creationId xmlns:a16="http://schemas.microsoft.com/office/drawing/2014/main" id="{89546C10-62AD-41B5-9B91-6623E5322997}"/>
              </a:ext>
            </a:extLst>
          </p:cNvPr>
          <p:cNvGrpSpPr/>
          <p:nvPr/>
        </p:nvGrpSpPr>
        <p:grpSpPr>
          <a:xfrm>
            <a:off x="1211360" y="3591926"/>
            <a:ext cx="317044" cy="316564"/>
            <a:chOff x="6660750" y="298550"/>
            <a:chExt cx="396900" cy="396300"/>
          </a:xfrm>
          <a:solidFill>
            <a:schemeClr val="accent1"/>
          </a:solidFill>
        </p:grpSpPr>
        <p:sp>
          <p:nvSpPr>
            <p:cNvPr id="30" name="Google Shape;437;p39">
              <a:extLst>
                <a:ext uri="{FF2B5EF4-FFF2-40B4-BE49-F238E27FC236}">
                  <a16:creationId xmlns:a16="http://schemas.microsoft.com/office/drawing/2014/main" id="{8444E63E-9C88-404E-B4D5-7709D143A8AB}"/>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endParaRPr lang="nl-NL" sz="1800"/>
            </a:p>
          </p:txBody>
        </p:sp>
        <p:sp>
          <p:nvSpPr>
            <p:cNvPr id="31" name="Google Shape;438;p39">
              <a:extLst>
                <a:ext uri="{FF2B5EF4-FFF2-40B4-BE49-F238E27FC236}">
                  <a16:creationId xmlns:a16="http://schemas.microsoft.com/office/drawing/2014/main" id="{3710C476-31B5-448D-A86C-3EC6F4D876C2}"/>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endParaRPr lang="nl-NL" sz="1800"/>
            </a:p>
          </p:txBody>
        </p:sp>
      </p:grpSp>
      <p:sp>
        <p:nvSpPr>
          <p:cNvPr id="32" name="Google Shape;551;p39">
            <a:extLst>
              <a:ext uri="{FF2B5EF4-FFF2-40B4-BE49-F238E27FC236}">
                <a16:creationId xmlns:a16="http://schemas.microsoft.com/office/drawing/2014/main" id="{B4720937-9B98-49BA-8996-EEBED0D4EFC6}"/>
              </a:ext>
            </a:extLst>
          </p:cNvPr>
          <p:cNvSpPr/>
          <p:nvPr/>
        </p:nvSpPr>
        <p:spPr>
          <a:xfrm>
            <a:off x="1192304" y="4394016"/>
            <a:ext cx="369705" cy="290703"/>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accent1"/>
          </a:solidFill>
          <a:ln>
            <a:noFill/>
          </a:ln>
        </p:spPr>
        <p:txBody>
          <a:bodyPr spcFirstLastPara="1" wrap="square" lIns="91425" tIns="91425" rIns="91425" bIns="91425" anchor="ctr" anchorCtr="0">
            <a:noAutofit/>
          </a:bodyPr>
          <a:lstStyle/>
          <a:p>
            <a:endParaRPr lang="nl-NL" sz="1800"/>
          </a:p>
        </p:txBody>
      </p:sp>
      <p:grpSp>
        <p:nvGrpSpPr>
          <p:cNvPr id="33" name="Google Shape;526;p39">
            <a:extLst>
              <a:ext uri="{FF2B5EF4-FFF2-40B4-BE49-F238E27FC236}">
                <a16:creationId xmlns:a16="http://schemas.microsoft.com/office/drawing/2014/main" id="{9FEDD182-D817-41F5-9FC6-BF301E536DEA}"/>
              </a:ext>
            </a:extLst>
          </p:cNvPr>
          <p:cNvGrpSpPr/>
          <p:nvPr/>
        </p:nvGrpSpPr>
        <p:grpSpPr>
          <a:xfrm>
            <a:off x="1268923" y="5235275"/>
            <a:ext cx="205851" cy="335576"/>
            <a:chOff x="6730350" y="2315900"/>
            <a:chExt cx="257700" cy="420100"/>
          </a:xfrm>
          <a:solidFill>
            <a:schemeClr val="accent1"/>
          </a:solidFill>
        </p:grpSpPr>
        <p:sp>
          <p:nvSpPr>
            <p:cNvPr id="34" name="Google Shape;527;p39">
              <a:extLst>
                <a:ext uri="{FF2B5EF4-FFF2-40B4-BE49-F238E27FC236}">
                  <a16:creationId xmlns:a16="http://schemas.microsoft.com/office/drawing/2014/main" id="{8A2B0DC5-DAC8-446C-9E2F-9326C7746A99}"/>
                </a:ext>
              </a:extLst>
            </p:cNvPr>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endParaRPr lang="nl-NL" sz="1800"/>
            </a:p>
          </p:txBody>
        </p:sp>
        <p:sp>
          <p:nvSpPr>
            <p:cNvPr id="35" name="Google Shape;528;p39">
              <a:extLst>
                <a:ext uri="{FF2B5EF4-FFF2-40B4-BE49-F238E27FC236}">
                  <a16:creationId xmlns:a16="http://schemas.microsoft.com/office/drawing/2014/main" id="{0CB8F2D3-78D0-4BEE-8083-802251B8FBE3}"/>
                </a:ext>
              </a:extLst>
            </p:cNvPr>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grpFill/>
            <a:ln>
              <a:noFill/>
            </a:ln>
          </p:spPr>
          <p:txBody>
            <a:bodyPr spcFirstLastPara="1" wrap="square" lIns="91425" tIns="91425" rIns="91425" bIns="91425" anchor="ctr" anchorCtr="0">
              <a:noAutofit/>
            </a:bodyPr>
            <a:lstStyle/>
            <a:p>
              <a:endParaRPr lang="nl-NL" sz="1800"/>
            </a:p>
          </p:txBody>
        </p:sp>
        <p:sp>
          <p:nvSpPr>
            <p:cNvPr id="36" name="Google Shape;529;p39">
              <a:extLst>
                <a:ext uri="{FF2B5EF4-FFF2-40B4-BE49-F238E27FC236}">
                  <a16:creationId xmlns:a16="http://schemas.microsoft.com/office/drawing/2014/main" id="{3DB415A2-9847-4D37-97E5-1F7D2D61316A}"/>
                </a:ext>
              </a:extLst>
            </p:cNvPr>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spcFirstLastPara="1" wrap="square" lIns="91425" tIns="91425" rIns="91425" bIns="91425" anchor="ctr" anchorCtr="0">
              <a:noAutofit/>
            </a:bodyPr>
            <a:lstStyle/>
            <a:p>
              <a:endParaRPr lang="nl-NL" sz="1800"/>
            </a:p>
          </p:txBody>
        </p:sp>
        <p:sp>
          <p:nvSpPr>
            <p:cNvPr id="37" name="Google Shape;530;p39">
              <a:extLst>
                <a:ext uri="{FF2B5EF4-FFF2-40B4-BE49-F238E27FC236}">
                  <a16:creationId xmlns:a16="http://schemas.microsoft.com/office/drawing/2014/main" id="{008FF90A-9430-4699-8ECA-6C60E93F503F}"/>
                </a:ext>
              </a:extLst>
            </p:cNvPr>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spcFirstLastPara="1" wrap="square" lIns="91425" tIns="91425" rIns="91425" bIns="91425" anchor="ctr" anchorCtr="0">
              <a:noAutofit/>
            </a:bodyPr>
            <a:lstStyle/>
            <a:p>
              <a:endParaRPr lang="nl-NL" sz="1800"/>
            </a:p>
          </p:txBody>
        </p:sp>
        <p:sp>
          <p:nvSpPr>
            <p:cNvPr id="38" name="Google Shape;531;p39">
              <a:extLst>
                <a:ext uri="{FF2B5EF4-FFF2-40B4-BE49-F238E27FC236}">
                  <a16:creationId xmlns:a16="http://schemas.microsoft.com/office/drawing/2014/main" id="{918A3DAC-0AC1-490D-AC91-69193F9CE1B0}"/>
                </a:ext>
              </a:extLst>
            </p:cNvPr>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spcFirstLastPara="1" wrap="square" lIns="91425" tIns="91425" rIns="91425" bIns="91425" anchor="ctr" anchorCtr="0">
              <a:noAutofit/>
            </a:bodyPr>
            <a:lstStyle/>
            <a:p>
              <a:endParaRPr lang="nl-NL" sz="1800"/>
            </a:p>
          </p:txBody>
        </p:sp>
      </p:grpSp>
    </p:spTree>
    <p:extLst>
      <p:ext uri="{BB962C8B-B14F-4D97-AF65-F5344CB8AC3E}">
        <p14:creationId xmlns:p14="http://schemas.microsoft.com/office/powerpoint/2010/main" val="71372963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Kantoorthema">
  <a:themeElements>
    <a:clrScheme name="Aangepast 8">
      <a:dk1>
        <a:srgbClr val="424242"/>
      </a:dk1>
      <a:lt1>
        <a:srgbClr val="FFFFFF"/>
      </a:lt1>
      <a:dk2>
        <a:srgbClr val="44546A"/>
      </a:dk2>
      <a:lt2>
        <a:srgbClr val="E7E6E6"/>
      </a:lt2>
      <a:accent1>
        <a:srgbClr val="9A2654"/>
      </a:accent1>
      <a:accent2>
        <a:srgbClr val="0093BD"/>
      </a:accent2>
      <a:accent3>
        <a:srgbClr val="424242"/>
      </a:accent3>
      <a:accent4>
        <a:srgbClr val="FFD300"/>
      </a:accent4>
      <a:accent5>
        <a:srgbClr val="004479"/>
      </a:accent5>
      <a:accent6>
        <a:srgbClr val="70AD47"/>
      </a:accent6>
      <a:hlink>
        <a:srgbClr val="007AA9"/>
      </a:hlink>
      <a:folHlink>
        <a:srgbClr val="7A104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TOPGGz Sjabloon" id="{CA6C56AD-5E23-8F40-A73D-449126B303AA}" vid="{F7839BE9-285B-1749-80C2-264D10AA3998}"/>
    </a:ext>
  </a:extLst>
</a:theme>
</file>

<file path=ppt/theme/theme3.xml><?xml version="1.0" encoding="utf-8"?>
<a:theme xmlns:a="http://schemas.openxmlformats.org/drawingml/2006/main" name="3_Kantoorthema">
  <a:themeElements>
    <a:clrScheme name="Aangepast 8">
      <a:dk1>
        <a:srgbClr val="424242"/>
      </a:dk1>
      <a:lt1>
        <a:srgbClr val="FFFFFF"/>
      </a:lt1>
      <a:dk2>
        <a:srgbClr val="44546A"/>
      </a:dk2>
      <a:lt2>
        <a:srgbClr val="E7E6E6"/>
      </a:lt2>
      <a:accent1>
        <a:srgbClr val="9A2654"/>
      </a:accent1>
      <a:accent2>
        <a:srgbClr val="0093BD"/>
      </a:accent2>
      <a:accent3>
        <a:srgbClr val="424242"/>
      </a:accent3>
      <a:accent4>
        <a:srgbClr val="FFD300"/>
      </a:accent4>
      <a:accent5>
        <a:srgbClr val="004479"/>
      </a:accent5>
      <a:accent6>
        <a:srgbClr val="70AD47"/>
      </a:accent6>
      <a:hlink>
        <a:srgbClr val="007AA9"/>
      </a:hlink>
      <a:folHlink>
        <a:srgbClr val="7A104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TOPGGz Sjabloon" id="{CA6C56AD-5E23-8F40-A73D-449126B303AA}" vid="{F7839BE9-285B-1749-80C2-264D10AA3998}"/>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E5BE230A8D64418C207267C0B0CE26" ma:contentTypeVersion="8" ma:contentTypeDescription="Een nieuw document maken." ma:contentTypeScope="" ma:versionID="1d229882401353ddc85ad6cde8f43274">
  <xsd:schema xmlns:xsd="http://www.w3.org/2001/XMLSchema" xmlns:xs="http://www.w3.org/2001/XMLSchema" xmlns:p="http://schemas.microsoft.com/office/2006/metadata/properties" xmlns:ns2="6a628dc4-10a0-4939-8442-22afeae7e9c2" xmlns:ns3="0112b7c5-c849-4e70-9c9f-cff2fe4a871c" targetNamespace="http://schemas.microsoft.com/office/2006/metadata/properties" ma:root="true" ma:fieldsID="1526f1af23e4922ecf2d85c7a522498f" ns2:_="" ns3:_="">
    <xsd:import namespace="6a628dc4-10a0-4939-8442-22afeae7e9c2"/>
    <xsd:import namespace="0112b7c5-c849-4e70-9c9f-cff2fe4a87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628dc4-10a0-4939-8442-22afeae7e9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12b7c5-c849-4e70-9c9f-cff2fe4a871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112b7c5-c849-4e70-9c9f-cff2fe4a871c">
      <UserInfo>
        <DisplayName>Kim Jansen-Hendriks</DisplayName>
        <AccountId>16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A6B471-8388-4C56-8BA6-016A59ACB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628dc4-10a0-4939-8442-22afeae7e9c2"/>
    <ds:schemaRef ds:uri="0112b7c5-c849-4e70-9c9f-cff2fe4a8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1E9681-5FC1-4142-931D-802336B8772C}">
  <ds:schemaRefs>
    <ds:schemaRef ds:uri="http://schemas.microsoft.com/office/2006/documentManagement/types"/>
    <ds:schemaRef ds:uri="http://schemas.microsoft.com/office/2006/metadata/properties"/>
    <ds:schemaRef ds:uri="6a628dc4-10a0-4939-8442-22afeae7e9c2"/>
    <ds:schemaRef ds:uri="http://www.w3.org/XML/1998/namespace"/>
    <ds:schemaRef ds:uri="0112b7c5-c849-4e70-9c9f-cff2fe4a871c"/>
    <ds:schemaRef ds:uri="http://purl.org/dc/elements/1.1/"/>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30BD209-A716-4164-8519-228A21975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884</TotalTime>
  <Words>2555</Words>
  <Application>Microsoft Macintosh PowerPoint</Application>
  <PresentationFormat>Breedbeeld</PresentationFormat>
  <Paragraphs>414</Paragraphs>
  <Slides>51</Slides>
  <Notes>17</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51</vt:i4>
      </vt:variant>
    </vt:vector>
  </HeadingPairs>
  <TitlesOfParts>
    <vt:vector size="64" baseType="lpstr">
      <vt:lpstr>Arial</vt:lpstr>
      <vt:lpstr>Calibri</vt:lpstr>
      <vt:lpstr>Calibri Light</vt:lpstr>
      <vt:lpstr>Myriad pro</vt:lpstr>
      <vt:lpstr>Myriad Pro Semibold</vt:lpstr>
      <vt:lpstr>Segoe UI</vt:lpstr>
      <vt:lpstr>Segui</vt:lpstr>
      <vt:lpstr>Segui UI</vt:lpstr>
      <vt:lpstr>Systeemlettertype</vt:lpstr>
      <vt:lpstr>Wingdings</vt:lpstr>
      <vt:lpstr>Kantoorthema</vt:lpstr>
      <vt:lpstr>2_Kantoorthema</vt:lpstr>
      <vt:lpstr>3_Kantoorthema</vt:lpstr>
      <vt:lpstr>              Hoe verwerf je het TOPGGz-keurmerk?                                                                                                                                           </vt:lpstr>
      <vt:lpstr>Opzet van deze presentatie  </vt:lpstr>
      <vt:lpstr>Waar staat TOPGGz voor?</vt:lpstr>
      <vt:lpstr>Voor wie is TOPGGz bestemd?</vt:lpstr>
      <vt:lpstr>Wat heeft de patiënt aan TOPGGz?</vt:lpstr>
      <vt:lpstr> Wat heeft de professional aan TOPGGz? </vt:lpstr>
      <vt:lpstr>Wat heeft uw organisatie aan het TOPGGz-keurmerk?</vt:lpstr>
      <vt:lpstr>Wat heeft de maatschappij aan TOPGGz?</vt:lpstr>
      <vt:lpstr>Hoe verwerf je het keurmerk? </vt:lpstr>
      <vt:lpstr>14 TOPGGz-criteria </vt:lpstr>
      <vt:lpstr>PowerPoint-presentatie</vt:lpstr>
      <vt:lpstr>PowerPoint-presentatie</vt:lpstr>
      <vt:lpstr>PowerPoint-presentatie</vt:lpstr>
      <vt:lpstr>PowerPoint-presentatie</vt:lpstr>
      <vt:lpstr>Decision Tools: patiënt op de juiste plaats!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Gremia beoordeling TOPGGz-keurmerk</vt:lpstr>
      <vt:lpstr>Visitatieproces voor het TOPGGz-keurmerk</vt:lpstr>
      <vt:lpstr>De visitatiedag</vt:lpstr>
      <vt:lpstr>Visitatieweb</vt:lpstr>
      <vt:lpstr>PowerPoint-presentatie</vt:lpstr>
      <vt:lpstr>Na toekenning</vt:lpstr>
      <vt:lpstr>TOPGGz-netwerk</vt:lpstr>
      <vt:lpstr>Geen toekenning en dan….</vt:lpstr>
      <vt:lpstr>Tussentijdse wijzigingen melden</vt:lpstr>
      <vt:lpstr>Begeleiding vanuit TOPGGz-bureau</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Opzet bijeenkomst</dc:title>
  <dc:creator>Katrien de Ponti</dc:creator>
  <cp:lastModifiedBy>Marina Laureau</cp:lastModifiedBy>
  <cp:revision>42</cp:revision>
  <cp:lastPrinted>2019-10-07T15:04:08Z</cp:lastPrinted>
  <dcterms:created xsi:type="dcterms:W3CDTF">2019-08-30T09:07:14Z</dcterms:created>
  <dcterms:modified xsi:type="dcterms:W3CDTF">2020-08-04T12:13:51Z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0x010100A2E5BE230A8D64418C207267C0B0CE26</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